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5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7530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582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6952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425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37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114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372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pPr/>
              <a:t>11/12/2018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999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090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783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829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4473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Вмъкване и форматиране на обекти в документ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29289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1. Вмъкване на обекти в документ.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g-BG" dirty="0" smtClean="0"/>
              <a:t>а/ вмъкване на графични изображения:</a:t>
            </a:r>
          </a:p>
          <a:p>
            <a:pPr marL="0" indent="0">
              <a:buNone/>
            </a:pPr>
            <a:r>
              <a:rPr lang="bg-BG" dirty="0" smtClean="0"/>
              <a:t>   </a:t>
            </a:r>
            <a:r>
              <a:rPr lang="bg-BG" dirty="0" smtClean="0"/>
              <a:t>раздел </a:t>
            </a:r>
            <a:r>
              <a:rPr lang="en-US" b="1" dirty="0" smtClean="0"/>
              <a:t>Insert/Picture</a:t>
            </a:r>
            <a:r>
              <a:rPr lang="en-US" b="1" dirty="0" smtClean="0"/>
              <a:t>s</a:t>
            </a:r>
            <a:endParaRPr lang="bg-BG" b="1" dirty="0" smtClean="0"/>
          </a:p>
          <a:p>
            <a:pPr marL="0" indent="0">
              <a:buNone/>
            </a:pPr>
            <a:endParaRPr lang="en-US" dirty="0" smtClean="0"/>
          </a:p>
          <a:p>
            <a:pPr marL="0" lvl="0" indent="0">
              <a:buNone/>
            </a:pPr>
            <a:r>
              <a:rPr lang="bg-BG" dirty="0" smtClean="0">
                <a:solidFill>
                  <a:prstClr val="black"/>
                </a:solidFill>
              </a:rPr>
              <a:t>б/ </a:t>
            </a:r>
            <a:r>
              <a:rPr lang="bg-BG" dirty="0">
                <a:solidFill>
                  <a:prstClr val="black"/>
                </a:solidFill>
              </a:rPr>
              <a:t>вмъкване на графично изображение от библиотека:</a:t>
            </a:r>
            <a:endParaRPr lang="en-US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bg-BG" dirty="0" smtClean="0">
                <a:solidFill>
                  <a:prstClr val="black"/>
                </a:solidFill>
              </a:rPr>
              <a:t>  </a:t>
            </a:r>
            <a:r>
              <a:rPr lang="bg-BG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раздел </a:t>
            </a:r>
            <a:r>
              <a:rPr lang="en-US" b="1" dirty="0" smtClean="0">
                <a:solidFill>
                  <a:prstClr val="black"/>
                </a:solidFill>
              </a:rPr>
              <a:t>Insert/Online Pictures</a:t>
            </a:r>
            <a:endParaRPr lang="en-US" b="1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bg-BG" dirty="0" smtClean="0"/>
          </a:p>
          <a:p>
            <a:pPr marL="0" indent="0">
              <a:buNone/>
            </a:pPr>
            <a:r>
              <a:rPr lang="bg-BG" dirty="0" smtClean="0"/>
              <a:t>в/</a:t>
            </a:r>
            <a:r>
              <a:rPr lang="en-US" dirty="0" smtClean="0"/>
              <a:t> </a:t>
            </a:r>
            <a:r>
              <a:rPr lang="bg-BG" dirty="0">
                <a:solidFill>
                  <a:prstClr val="black"/>
                </a:solidFill>
              </a:rPr>
              <a:t>вмъкване на </a:t>
            </a:r>
            <a:r>
              <a:rPr lang="bg-BG" dirty="0" smtClean="0">
                <a:solidFill>
                  <a:prstClr val="black"/>
                </a:solidFill>
              </a:rPr>
              <a:t>художествен надпис:</a:t>
            </a:r>
          </a:p>
          <a:p>
            <a:pPr marL="0" indent="0">
              <a:buNone/>
            </a:pPr>
            <a:r>
              <a:rPr lang="bg-BG" b="1" dirty="0" smtClean="0">
                <a:solidFill>
                  <a:prstClr val="black"/>
                </a:solidFill>
              </a:rPr>
              <a:t> </a:t>
            </a:r>
            <a:r>
              <a:rPr lang="bg-BG" b="1" dirty="0" smtClean="0">
                <a:solidFill>
                  <a:prstClr val="black"/>
                </a:solidFill>
              </a:rPr>
              <a:t> </a:t>
            </a:r>
            <a:r>
              <a:rPr lang="bg-BG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раздел </a:t>
            </a:r>
            <a:r>
              <a:rPr lang="en-US" b="1" dirty="0" smtClean="0">
                <a:solidFill>
                  <a:prstClr val="black"/>
                </a:solidFill>
              </a:rPr>
              <a:t>Insert/WordArt</a:t>
            </a:r>
            <a:endParaRPr lang="bg-BG" b="1" dirty="0" smtClean="0"/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72930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038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dirty="0" smtClean="0"/>
              <a:t>г/</a:t>
            </a:r>
            <a:r>
              <a:rPr lang="bg-BG" dirty="0">
                <a:solidFill>
                  <a:prstClr val="black"/>
                </a:solidFill>
              </a:rPr>
              <a:t> вмъкване на </a:t>
            </a:r>
            <a:r>
              <a:rPr lang="bg-BG" dirty="0" smtClean="0">
                <a:solidFill>
                  <a:prstClr val="black"/>
                </a:solidFill>
              </a:rPr>
              <a:t>текстово каре:</a:t>
            </a:r>
          </a:p>
          <a:p>
            <a:pPr marL="0" indent="0">
              <a:buNone/>
            </a:pP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bg-BG" dirty="0" smtClean="0">
                <a:solidFill>
                  <a:prstClr val="black"/>
                </a:solidFill>
              </a:rPr>
              <a:t>  </a:t>
            </a:r>
            <a:r>
              <a:rPr lang="bg-BG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раздел </a:t>
            </a:r>
            <a:r>
              <a:rPr lang="en-US" dirty="0" smtClean="0">
                <a:solidFill>
                  <a:prstClr val="black"/>
                </a:solidFill>
              </a:rPr>
              <a:t>Insert</a:t>
            </a:r>
            <a:r>
              <a:rPr lang="en-US" dirty="0" smtClean="0">
                <a:solidFill>
                  <a:prstClr val="black"/>
                </a:solidFill>
              </a:rPr>
              <a:t>/</a:t>
            </a:r>
            <a:r>
              <a:rPr lang="bg-BG" dirty="0" smtClean="0">
                <a:solidFill>
                  <a:prstClr val="black"/>
                </a:solidFill>
              </a:rPr>
              <a:t> </a:t>
            </a:r>
            <a:r>
              <a:rPr lang="en-US" dirty="0" smtClean="0">
                <a:solidFill>
                  <a:prstClr val="black"/>
                </a:solidFill>
              </a:rPr>
              <a:t>Text Box</a:t>
            </a:r>
            <a:endParaRPr lang="bg-BG" dirty="0" smtClean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bg-BG" dirty="0" smtClean="0">
                <a:solidFill>
                  <a:prstClr val="black"/>
                </a:solidFill>
              </a:rPr>
              <a:t>д/ </a:t>
            </a:r>
            <a:r>
              <a:rPr lang="bg-BG" dirty="0">
                <a:solidFill>
                  <a:prstClr val="black"/>
                </a:solidFill>
              </a:rPr>
              <a:t>вмъкване на графични форми:</a:t>
            </a:r>
          </a:p>
          <a:p>
            <a:pPr marL="0" lvl="0" indent="0">
              <a:buNone/>
            </a:pPr>
            <a:r>
              <a:rPr lang="bg-BG" dirty="0">
                <a:solidFill>
                  <a:prstClr val="black"/>
                </a:solidFill>
              </a:rPr>
              <a:t> </a:t>
            </a:r>
            <a:r>
              <a:rPr lang="bg-BG" dirty="0" smtClean="0">
                <a:solidFill>
                  <a:prstClr val="black"/>
                </a:solidFill>
              </a:rPr>
              <a:t>  </a:t>
            </a:r>
            <a:r>
              <a:rPr lang="bg-BG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раздел </a:t>
            </a:r>
            <a:r>
              <a:rPr lang="en-US" dirty="0" smtClean="0">
                <a:solidFill>
                  <a:prstClr val="black"/>
                </a:solidFill>
              </a:rPr>
              <a:t>Insert/Shapes</a:t>
            </a:r>
            <a:endParaRPr lang="bg-BG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en-US" dirty="0" smtClean="0">
                <a:solidFill>
                  <a:prstClr val="black"/>
                </a:solidFill>
              </a:rPr>
              <a:t>e</a:t>
            </a:r>
            <a:r>
              <a:rPr lang="bg-BG" dirty="0" smtClean="0">
                <a:solidFill>
                  <a:prstClr val="black"/>
                </a:solidFill>
              </a:rPr>
              <a:t>/ </a:t>
            </a:r>
            <a:r>
              <a:rPr lang="bg-BG" dirty="0">
                <a:solidFill>
                  <a:prstClr val="black"/>
                </a:solidFill>
              </a:rPr>
              <a:t>вмъкване на </a:t>
            </a:r>
            <a:r>
              <a:rPr lang="bg-BG" dirty="0" smtClean="0">
                <a:solidFill>
                  <a:prstClr val="black"/>
                </a:solidFill>
              </a:rPr>
              <a:t>диаграма:</a:t>
            </a:r>
            <a:endParaRPr lang="en-US" dirty="0">
              <a:solidFill>
                <a:prstClr val="black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bg-BG" dirty="0" smtClean="0">
                <a:solidFill>
                  <a:prstClr val="black"/>
                </a:solidFill>
              </a:rPr>
              <a:t>  </a:t>
            </a:r>
            <a:r>
              <a:rPr lang="bg-BG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раздел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 smtClean="0">
                <a:solidFill>
                  <a:prstClr val="black"/>
                </a:solidFill>
              </a:rPr>
              <a:t>Insert/Chart</a:t>
            </a:r>
          </a:p>
          <a:p>
            <a:pPr marL="0" lvl="0" indent="0">
              <a:buNone/>
            </a:pPr>
            <a:r>
              <a:rPr lang="bg-BG" dirty="0">
                <a:solidFill>
                  <a:prstClr val="black"/>
                </a:solidFill>
              </a:rPr>
              <a:t>ж</a:t>
            </a:r>
            <a:r>
              <a:rPr lang="bg-BG" dirty="0" smtClean="0">
                <a:solidFill>
                  <a:prstClr val="black"/>
                </a:solidFill>
              </a:rPr>
              <a:t>/ </a:t>
            </a:r>
            <a:r>
              <a:rPr lang="bg-BG" dirty="0">
                <a:solidFill>
                  <a:prstClr val="black"/>
                </a:solidFill>
              </a:rPr>
              <a:t>вмъкване на </a:t>
            </a:r>
            <a:r>
              <a:rPr lang="bg-BG" dirty="0" smtClean="0">
                <a:solidFill>
                  <a:prstClr val="black"/>
                </a:solidFill>
              </a:rPr>
              <a:t>таблица:</a:t>
            </a:r>
            <a:endParaRPr lang="en-US" dirty="0">
              <a:solidFill>
                <a:prstClr val="black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bg-BG" dirty="0" smtClean="0">
                <a:solidFill>
                  <a:prstClr val="black"/>
                </a:solidFill>
              </a:rPr>
              <a:t>  </a:t>
            </a:r>
            <a:r>
              <a:rPr lang="bg-BG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раздел </a:t>
            </a:r>
            <a:r>
              <a:rPr lang="en-US" dirty="0" smtClean="0">
                <a:solidFill>
                  <a:prstClr val="black"/>
                </a:solidFill>
              </a:rPr>
              <a:t>Insert/Table</a:t>
            </a:r>
            <a:endParaRPr lang="en-US" dirty="0" smtClean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bg-BG" dirty="0"/>
          </a:p>
        </p:txBody>
      </p:sp>
      <p:sp>
        <p:nvSpPr>
          <p:cNvPr id="2" name="Rectangle 1"/>
          <p:cNvSpPr/>
          <p:nvPr/>
        </p:nvSpPr>
        <p:spPr>
          <a:xfrm>
            <a:off x="381000" y="152400"/>
            <a:ext cx="83057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4800" spc="-50" dirty="0">
                <a:solidFill>
                  <a:srgbClr val="000000">
                    <a:lumMod val="75000"/>
                    <a:lumOff val="25000"/>
                  </a:srgbClr>
                </a:solidFill>
                <a:latin typeface="Calibri Light" panose="020F0302020204030204"/>
              </a:rPr>
              <a:t>1. Вмъкване на обекти в документ.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199098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2. Форматиране на обекти в документ.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g-BG" dirty="0" smtClean="0"/>
              <a:t>а/форматиране на графични изображения:</a:t>
            </a:r>
          </a:p>
          <a:p>
            <a:pPr marL="0" indent="0">
              <a:buNone/>
            </a:pPr>
            <a:r>
              <a:rPr lang="bg-BG" dirty="0"/>
              <a:t> </a:t>
            </a:r>
            <a:r>
              <a:rPr lang="bg-BG" dirty="0" smtClean="0"/>
              <a:t>  </a:t>
            </a:r>
            <a:r>
              <a:rPr lang="bg-BG" dirty="0" smtClean="0"/>
              <a:t>раздел</a:t>
            </a:r>
            <a:r>
              <a:rPr lang="bg-BG" dirty="0" smtClean="0"/>
              <a:t> </a:t>
            </a:r>
            <a:r>
              <a:rPr lang="en-US" b="1" dirty="0" smtClean="0"/>
              <a:t>Format</a:t>
            </a:r>
          </a:p>
          <a:p>
            <a:pPr>
              <a:buFontTx/>
              <a:buChar char="-"/>
            </a:pPr>
            <a:r>
              <a:rPr lang="bg-BG" dirty="0" smtClean="0"/>
              <a:t>премахване на фона </a:t>
            </a:r>
            <a:r>
              <a:rPr lang="bg-BG" b="1" dirty="0" smtClean="0"/>
              <a:t>– </a:t>
            </a:r>
            <a:r>
              <a:rPr lang="en-US" b="1" dirty="0" smtClean="0"/>
              <a:t>Remove Background</a:t>
            </a:r>
            <a:endParaRPr lang="bg-BG" b="1" dirty="0" smtClean="0"/>
          </a:p>
          <a:p>
            <a:pPr>
              <a:buFontTx/>
              <a:buChar char="-"/>
            </a:pPr>
            <a:r>
              <a:rPr lang="bg-BG" dirty="0"/>
              <a:t>п</a:t>
            </a:r>
            <a:r>
              <a:rPr lang="bg-BG" dirty="0" smtClean="0"/>
              <a:t>оставяне на рамки </a:t>
            </a:r>
            <a:r>
              <a:rPr lang="bg-BG" b="1" dirty="0" smtClean="0"/>
              <a:t>– </a:t>
            </a:r>
            <a:r>
              <a:rPr lang="en-US" b="1" dirty="0" smtClean="0"/>
              <a:t>Picture Border</a:t>
            </a:r>
            <a:endParaRPr lang="bg-BG" b="1" dirty="0" smtClean="0"/>
          </a:p>
          <a:p>
            <a:pPr>
              <a:buFontTx/>
              <a:buChar char="-"/>
            </a:pPr>
            <a:r>
              <a:rPr lang="bg-BG" dirty="0"/>
              <a:t>и</a:t>
            </a:r>
            <a:r>
              <a:rPr lang="bg-BG" dirty="0" smtClean="0"/>
              <a:t>зрязване на изображение </a:t>
            </a:r>
            <a:r>
              <a:rPr lang="bg-BG" b="1" dirty="0" smtClean="0"/>
              <a:t>–</a:t>
            </a:r>
            <a:r>
              <a:rPr lang="en-US" b="1" dirty="0" smtClean="0"/>
              <a:t> </a:t>
            </a:r>
            <a:r>
              <a:rPr lang="en-US" b="1" dirty="0" err="1" smtClean="0"/>
              <a:t>Grop</a:t>
            </a:r>
            <a:endParaRPr lang="bg-BG" b="1" dirty="0" smtClean="0"/>
          </a:p>
          <a:p>
            <a:pPr>
              <a:buFontTx/>
              <a:buChar char="-"/>
            </a:pPr>
            <a:r>
              <a:rPr lang="bg-BG" dirty="0"/>
              <a:t>е</a:t>
            </a:r>
            <a:r>
              <a:rPr lang="bg-BG" dirty="0" smtClean="0"/>
              <a:t>фекти</a:t>
            </a:r>
            <a:r>
              <a:rPr lang="bg-BG" b="1" dirty="0" smtClean="0"/>
              <a:t> – </a:t>
            </a:r>
            <a:r>
              <a:rPr lang="en-US" b="1" dirty="0" smtClean="0"/>
              <a:t>Picture Effects</a:t>
            </a:r>
          </a:p>
          <a:p>
            <a:pPr marL="0" indent="0">
              <a:buNone/>
            </a:pPr>
            <a:r>
              <a:rPr lang="bg-BG" b="1" dirty="0" smtClean="0"/>
              <a:t>- </a:t>
            </a:r>
            <a:r>
              <a:rPr lang="bg-BG" dirty="0" smtClean="0"/>
              <a:t>определяне местоположението на изображението спрямо текста </a:t>
            </a:r>
            <a:r>
              <a:rPr lang="bg-BG" b="1" dirty="0" smtClean="0"/>
              <a:t>– </a:t>
            </a:r>
            <a:r>
              <a:rPr lang="en-US" b="1" dirty="0" smtClean="0"/>
              <a:t>Position</a:t>
            </a:r>
          </a:p>
          <a:p>
            <a:pPr>
              <a:buFontTx/>
              <a:buChar char="-"/>
            </a:pPr>
            <a:endParaRPr lang="bg-BG" b="1" dirty="0" smtClean="0"/>
          </a:p>
          <a:p>
            <a:pPr>
              <a:buFontTx/>
              <a:buChar char="-"/>
            </a:pPr>
            <a:endParaRPr lang="bg-BG" b="1" dirty="0" smtClean="0"/>
          </a:p>
          <a:p>
            <a:pPr>
              <a:buFontTx/>
              <a:buChar char="-"/>
            </a:pPr>
            <a:endParaRPr lang="bg-BG" b="1" dirty="0" smtClean="0"/>
          </a:p>
          <a:p>
            <a:pPr>
              <a:buFontTx/>
              <a:buChar char="-"/>
            </a:pPr>
            <a:endParaRPr lang="bg-BG" b="1" dirty="0" smtClean="0"/>
          </a:p>
          <a:p>
            <a:pPr>
              <a:buFontTx/>
              <a:buChar char="-"/>
            </a:pPr>
            <a:endParaRPr lang="bg-BG" b="1" dirty="0"/>
          </a:p>
        </p:txBody>
      </p:sp>
      <p:pic>
        <p:nvPicPr>
          <p:cNvPr id="1026" name="Picture 2" descr="C:\Users\N68\AppData\Local\Microsoft\Windows\Temporary Internet Files\Content.IE5\QD2FK2UQ\MP900438778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3200400"/>
            <a:ext cx="16002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270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8229600" cy="4830763"/>
          </a:xfrm>
        </p:spPr>
        <p:txBody>
          <a:bodyPr/>
          <a:lstStyle/>
          <a:p>
            <a:pPr marL="0" indent="0">
              <a:buNone/>
            </a:pPr>
            <a:r>
              <a:rPr lang="bg-BG" dirty="0" smtClean="0"/>
              <a:t>б/въвеждане на текст в </a:t>
            </a:r>
            <a:r>
              <a:rPr lang="bg-BG" dirty="0" smtClean="0"/>
              <a:t>графична форма:</a:t>
            </a:r>
            <a:endParaRPr lang="bg-BG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bg-BG" dirty="0" smtClean="0">
                <a:solidFill>
                  <a:prstClr val="black"/>
                </a:solidFill>
              </a:rPr>
              <a:t> </a:t>
            </a:r>
            <a:r>
              <a:rPr lang="bg-BG" dirty="0">
                <a:solidFill>
                  <a:prstClr val="black"/>
                </a:solidFill>
              </a:rPr>
              <a:t>контекстно </a:t>
            </a:r>
            <a:r>
              <a:rPr lang="bg-BG" dirty="0" smtClean="0">
                <a:solidFill>
                  <a:prstClr val="black"/>
                </a:solidFill>
              </a:rPr>
              <a:t>меню </a:t>
            </a:r>
            <a:r>
              <a:rPr lang="en-US" dirty="0" smtClean="0">
                <a:solidFill>
                  <a:prstClr val="black"/>
                </a:solidFill>
              </a:rPr>
              <a:t>/</a:t>
            </a:r>
            <a:r>
              <a:rPr lang="bg-BG" dirty="0" smtClean="0">
                <a:solidFill>
                  <a:prstClr val="black"/>
                </a:solidFill>
              </a:rPr>
              <a:t> </a:t>
            </a:r>
            <a:r>
              <a:rPr lang="en-US" b="1" dirty="0" smtClean="0"/>
              <a:t>Add Text</a:t>
            </a:r>
            <a:endParaRPr lang="bg-BG" dirty="0" smtClean="0"/>
          </a:p>
          <a:p>
            <a:pPr marL="0" indent="0">
              <a:buNone/>
            </a:pPr>
            <a:r>
              <a:rPr lang="bg-BG" dirty="0" smtClean="0"/>
              <a:t>в/ оформяне на текстово каре:</a:t>
            </a:r>
          </a:p>
          <a:p>
            <a:pPr marL="0" indent="0">
              <a:buNone/>
            </a:pPr>
            <a:r>
              <a:rPr lang="bg-BG" dirty="0"/>
              <a:t> </a:t>
            </a:r>
            <a:r>
              <a:rPr lang="bg-BG" dirty="0" smtClean="0"/>
              <a:t>    </a:t>
            </a:r>
            <a:r>
              <a:rPr lang="bg-BG" dirty="0" smtClean="0"/>
              <a:t>раздел</a:t>
            </a:r>
            <a:r>
              <a:rPr lang="bg-BG" dirty="0" smtClean="0"/>
              <a:t> </a:t>
            </a:r>
            <a:r>
              <a:rPr lang="en-US" b="1" dirty="0" smtClean="0"/>
              <a:t>Format</a:t>
            </a:r>
            <a:endParaRPr lang="en-US" b="1" dirty="0" smtClean="0"/>
          </a:p>
        </p:txBody>
      </p:sp>
      <p:sp>
        <p:nvSpPr>
          <p:cNvPr id="2" name="Rectangle 1"/>
          <p:cNvSpPr/>
          <p:nvPr/>
        </p:nvSpPr>
        <p:spPr>
          <a:xfrm>
            <a:off x="304800" y="-76200"/>
            <a:ext cx="8229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4800" spc="-50" dirty="0">
                <a:solidFill>
                  <a:srgbClr val="000000">
                    <a:lumMod val="75000"/>
                    <a:lumOff val="25000"/>
                  </a:srgbClr>
                </a:solidFill>
                <a:latin typeface="Calibri Light" panose="020F0302020204030204"/>
              </a:rPr>
              <a:t>2. Форматиране на обекти в документ.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4940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134</TotalTime>
  <Words>174</Words>
  <Application>Microsoft Office PowerPoint</Application>
  <PresentationFormat>On-screen Show (4:3)</PresentationFormat>
  <Paragraphs>35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Calibri Light</vt:lpstr>
      <vt:lpstr>Retrospect</vt:lpstr>
      <vt:lpstr>Вмъкване и форматиране на обекти в документ</vt:lpstr>
      <vt:lpstr>1. Вмъкване на обекти в документ.</vt:lpstr>
      <vt:lpstr>PowerPoint Presentation</vt:lpstr>
      <vt:lpstr>2. Форматиране на обекти в документ.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Вмъкване и форматиране на обекти в документ</dc:title>
  <dc:creator>N68</dc:creator>
  <cp:lastModifiedBy>Beyza</cp:lastModifiedBy>
  <cp:revision>27</cp:revision>
  <dcterms:created xsi:type="dcterms:W3CDTF">2006-08-16T00:00:00Z</dcterms:created>
  <dcterms:modified xsi:type="dcterms:W3CDTF">2018-11-12T18:02:08Z</dcterms:modified>
</cp:coreProperties>
</file>