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63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BE043-8C7D-4D72-83C9-7C413AF06ABC}" type="datetimeFigureOut">
              <a:rPr lang="bg-BG" smtClean="0"/>
              <a:t>9.12.2018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7E276-59C4-4BE9-96DF-4D156C17A1D0}" type="slidenum">
              <a:rPr lang="bg-BG" smtClean="0"/>
              <a:t>‹#›</a:t>
            </a:fld>
            <a:endParaRPr lang="bg-BG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01472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BE043-8C7D-4D72-83C9-7C413AF06ABC}" type="datetimeFigureOut">
              <a:rPr lang="bg-BG" smtClean="0"/>
              <a:t>9.12.2018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7E276-59C4-4BE9-96DF-4D156C17A1D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0258665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BE043-8C7D-4D72-83C9-7C413AF06ABC}" type="datetimeFigureOut">
              <a:rPr lang="bg-BG" smtClean="0"/>
              <a:t>9.12.2018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7E276-59C4-4BE9-96DF-4D156C17A1D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5427070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BE043-8C7D-4D72-83C9-7C413AF06ABC}" type="datetimeFigureOut">
              <a:rPr lang="bg-BG" smtClean="0"/>
              <a:t>9.12.2018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7E276-59C4-4BE9-96DF-4D156C17A1D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6785832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BE043-8C7D-4D72-83C9-7C413AF06ABC}" type="datetimeFigureOut">
              <a:rPr lang="bg-BG" smtClean="0"/>
              <a:t>9.12.2018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7E276-59C4-4BE9-96DF-4D156C17A1D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753280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BE043-8C7D-4D72-83C9-7C413AF06ABC}" type="datetimeFigureOut">
              <a:rPr lang="bg-BG" smtClean="0"/>
              <a:t>9.12.2018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7E276-59C4-4BE9-96DF-4D156C17A1D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648139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BE043-8C7D-4D72-83C9-7C413AF06ABC}" type="datetimeFigureOut">
              <a:rPr lang="bg-BG" smtClean="0"/>
              <a:t>9.12.2018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7E276-59C4-4BE9-96DF-4D156C17A1D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0955093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BE043-8C7D-4D72-83C9-7C413AF06ABC}" type="datetimeFigureOut">
              <a:rPr lang="bg-BG" smtClean="0"/>
              <a:t>9.12.2018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7E276-59C4-4BE9-96DF-4D156C17A1D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229353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BE043-8C7D-4D72-83C9-7C413AF06ABC}" type="datetimeFigureOut">
              <a:rPr lang="bg-BG" smtClean="0"/>
              <a:t>9.12.2018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7E276-59C4-4BE9-96DF-4D156C17A1D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335788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BE043-8C7D-4D72-83C9-7C413AF06ABC}" type="datetimeFigureOut">
              <a:rPr lang="bg-BG" smtClean="0"/>
              <a:t>9.12.2018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7E276-59C4-4BE9-96DF-4D156C17A1D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9333102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BE043-8C7D-4D72-83C9-7C413AF06ABC}" type="datetimeFigureOut">
              <a:rPr lang="bg-BG" smtClean="0"/>
              <a:t>9.12.2018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7E276-59C4-4BE9-96DF-4D156C17A1D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0757323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BE043-8C7D-4D72-83C9-7C413AF06ABC}" type="datetimeFigureOut">
              <a:rPr lang="bg-BG" smtClean="0"/>
              <a:t>9.12.2018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7E276-59C4-4BE9-96DF-4D156C17A1D0}" type="slidenum">
              <a:rPr lang="bg-BG" smtClean="0"/>
              <a:t>‹#›</a:t>
            </a:fld>
            <a:endParaRPr lang="bg-BG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756582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BE043-8C7D-4D72-83C9-7C413AF06ABC}" type="datetimeFigureOut">
              <a:rPr lang="bg-BG" smtClean="0"/>
              <a:t>9.12.2018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7E276-59C4-4BE9-96DF-4D156C17A1D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7590040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BE043-8C7D-4D72-83C9-7C413AF06ABC}" type="datetimeFigureOut">
              <a:rPr lang="bg-BG" smtClean="0"/>
              <a:t>9.12.2018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7E276-59C4-4BE9-96DF-4D156C17A1D0}" type="slidenum">
              <a:rPr lang="bg-BG" smtClean="0"/>
              <a:t>‹#›</a:t>
            </a:fld>
            <a:endParaRPr lang="bg-BG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01400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BE043-8C7D-4D72-83C9-7C413AF06ABC}" type="datetimeFigureOut">
              <a:rPr lang="bg-BG" smtClean="0"/>
              <a:t>9.12.2018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7E276-59C4-4BE9-96DF-4D156C17A1D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7266554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BE043-8C7D-4D72-83C9-7C413AF06ABC}" type="datetimeFigureOut">
              <a:rPr lang="bg-BG" smtClean="0"/>
              <a:t>9.12.2018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7E276-59C4-4BE9-96DF-4D156C17A1D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0504504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BE043-8C7D-4D72-83C9-7C413AF06ABC}" type="datetimeFigureOut">
              <a:rPr lang="bg-BG" smtClean="0"/>
              <a:t>9.12.2018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7E276-59C4-4BE9-96DF-4D156C17A1D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5002348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EE1BE043-8C7D-4D72-83C9-7C413AF06ABC}" type="datetimeFigureOut">
              <a:rPr lang="bg-BG" smtClean="0"/>
              <a:t>9.12.2018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9147E276-59C4-4BE9-96DF-4D156C17A1D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09749820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6071" y="2511893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bg-BG" dirty="0" smtClean="0">
                <a:solidFill>
                  <a:schemeClr val="bg1"/>
                </a:solidFill>
              </a:rPr>
              <a:t>Създаване на таблица по модел с данни от различен тип. Формат на представяне на данните</a:t>
            </a:r>
            <a:endParaRPr lang="bg-BG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22746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7317" y="309780"/>
            <a:ext cx="8534400" cy="1507067"/>
          </a:xfrm>
        </p:spPr>
        <p:txBody>
          <a:bodyPr/>
          <a:lstStyle/>
          <a:p>
            <a:r>
              <a:rPr lang="bg-BG" dirty="0" smtClean="0">
                <a:solidFill>
                  <a:schemeClr val="bg1"/>
                </a:solidFill>
              </a:rPr>
              <a:t>1. </a:t>
            </a:r>
            <a:r>
              <a:rPr lang="bg-BG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Създаване на ЕТ с </a:t>
            </a:r>
            <a:r>
              <a:rPr lang="fil-PH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Microsoft Excel.</a:t>
            </a:r>
            <a:endParaRPr lang="bg-BG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7317" y="1994647"/>
            <a:ext cx="8534400" cy="3615267"/>
          </a:xfrm>
        </p:spPr>
        <p:txBody>
          <a:bodyPr>
            <a:normAutofit/>
          </a:bodyPr>
          <a:lstStyle/>
          <a:p>
            <a:pPr marL="171450" indent="0">
              <a:spcAft>
                <a:spcPts val="0"/>
              </a:spcAft>
              <a:buNone/>
            </a:pPr>
            <a:r>
              <a:rPr lang="bg-BG" sz="28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А) </a:t>
            </a:r>
            <a:r>
              <a:rPr lang="bg-BG" sz="28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колони – </a:t>
            </a:r>
            <a:r>
              <a:rPr lang="en-US" sz="28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A, B, C,……, AB, AB,…..,ZZ</a:t>
            </a:r>
            <a:r>
              <a:rPr lang="bg-BG" sz="28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  <a:endParaRPr lang="bg-BG" sz="28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71450" indent="0">
              <a:spcAft>
                <a:spcPts val="0"/>
              </a:spcAft>
              <a:buNone/>
            </a:pPr>
            <a:r>
              <a:rPr lang="bg-BG" sz="28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Б) </a:t>
            </a:r>
            <a:r>
              <a:rPr lang="bg-BG" sz="28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редове</a:t>
            </a:r>
            <a:r>
              <a:rPr lang="en-US" sz="28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– 1, 2, 3,……10, 11, ……….</a:t>
            </a:r>
            <a:r>
              <a:rPr lang="bg-BG" sz="28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  <a:endParaRPr lang="bg-BG" sz="28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71450" indent="0">
              <a:spcAft>
                <a:spcPts val="0"/>
              </a:spcAft>
              <a:buNone/>
            </a:pPr>
            <a:r>
              <a:rPr lang="bg-BG" sz="28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В) клетки, адрес на клетка – А1, В8 и т.н.</a:t>
            </a:r>
            <a:endParaRPr lang="bg-BG" sz="28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bg-BG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2976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7317" y="309780"/>
            <a:ext cx="8534400" cy="1507067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2</a:t>
            </a:r>
            <a:r>
              <a:rPr lang="bg-BG" dirty="0" smtClean="0">
                <a:solidFill>
                  <a:schemeClr val="bg1"/>
                </a:solidFill>
              </a:rPr>
              <a:t>. </a:t>
            </a:r>
            <a:r>
              <a:rPr lang="bg-BG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Маркиране на клетки.</a:t>
            </a:r>
            <a:endParaRPr lang="bg-BG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7105" y="1568823"/>
            <a:ext cx="8534400" cy="1925420"/>
          </a:xfrm>
        </p:spPr>
        <p:txBody>
          <a:bodyPr>
            <a:normAutofit/>
          </a:bodyPr>
          <a:lstStyle/>
          <a:p>
            <a:pPr marL="0" indent="0">
              <a:spcAft>
                <a:spcPts val="0"/>
              </a:spcAft>
              <a:buNone/>
            </a:pPr>
            <a:r>
              <a:rPr lang="bg-BG" sz="28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</a:t>
            </a:r>
            <a:r>
              <a:rPr lang="bg-BG" sz="28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 съседни клетки;</a:t>
            </a:r>
            <a:endParaRPr lang="bg-BG" sz="28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bg-BG" sz="28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</a:t>
            </a:r>
            <a:r>
              <a:rPr lang="bg-BG" sz="28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 несъседни клетки.</a:t>
            </a:r>
            <a:endParaRPr lang="bg-BG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6273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7317" y="309780"/>
            <a:ext cx="8534400" cy="1507067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en-US" dirty="0" smtClean="0">
                <a:solidFill>
                  <a:schemeClr val="bg1"/>
                </a:solidFill>
              </a:rPr>
              <a:t>3</a:t>
            </a:r>
            <a:r>
              <a:rPr lang="bg-BG" dirty="0" smtClean="0">
                <a:solidFill>
                  <a:schemeClr val="bg1"/>
                </a:solidFill>
              </a:rPr>
              <a:t>. </a:t>
            </a:r>
            <a:r>
              <a:rPr lang="bg-BG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Формат на представяне на данните.</a:t>
            </a:r>
            <a:endParaRPr lang="bg-BG" sz="18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7105" y="1568823"/>
            <a:ext cx="8534400" cy="1925420"/>
          </a:xfrm>
        </p:spPr>
        <p:txBody>
          <a:bodyPr>
            <a:normAutofit/>
          </a:bodyPr>
          <a:lstStyle/>
          <a:p>
            <a:pPr marL="0" indent="0">
              <a:spcAft>
                <a:spcPts val="0"/>
              </a:spcAft>
              <a:buNone/>
            </a:pPr>
            <a:r>
              <a:rPr lang="bg-BG" sz="28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Раздел </a:t>
            </a:r>
            <a:r>
              <a:rPr lang="en-US" sz="28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Home / </a:t>
            </a:r>
            <a:r>
              <a:rPr lang="fil-PH" sz="28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Format  Cells</a:t>
            </a:r>
            <a:endParaRPr lang="bg-BG" sz="2800" b="1" dirty="0" smtClean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bg-BG" sz="28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А) избор на тип  – етикет  </a:t>
            </a:r>
            <a:r>
              <a:rPr lang="fil-PH" sz="28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Number</a:t>
            </a:r>
          </a:p>
        </p:txBody>
      </p:sp>
    </p:spTree>
    <p:extLst>
      <p:ext uri="{BB962C8B-B14F-4D97-AF65-F5344CB8AC3E}">
        <p14:creationId xmlns:p14="http://schemas.microsoft.com/office/powerpoint/2010/main" val="179089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9</TotalTime>
  <Words>108</Words>
  <Application>Microsoft Office PowerPoint</Application>
  <PresentationFormat>Widescreen</PresentationFormat>
  <Paragraphs>11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Century Gothic</vt:lpstr>
      <vt:lpstr>Times New Roman</vt:lpstr>
      <vt:lpstr>Wingdings 3</vt:lpstr>
      <vt:lpstr>Slice</vt:lpstr>
      <vt:lpstr>Създаване на таблица по модел с данни от различен тип. Формат на представяне на данните</vt:lpstr>
      <vt:lpstr>1. Създаване на ЕТ с Microsoft Excel.</vt:lpstr>
      <vt:lpstr>2. Маркиране на клетки.</vt:lpstr>
      <vt:lpstr>3. Формат на представяне на данните.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Създаване на таблица по модел с данни от различен тип. Формат на представяне на данните</dc:title>
  <dc:creator>Beyza</dc:creator>
  <cp:lastModifiedBy>Beyza</cp:lastModifiedBy>
  <cp:revision>1</cp:revision>
  <dcterms:created xsi:type="dcterms:W3CDTF">2018-12-09T15:46:27Z</dcterms:created>
  <dcterms:modified xsi:type="dcterms:W3CDTF">2018-12-09T15:56:13Z</dcterms:modified>
</cp:coreProperties>
</file>