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5377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24471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8476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9106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5144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19097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0855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999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047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35678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2697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294926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2766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1796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624227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93161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670B1-5D14-4DC1-B69A-1EF978B11D1D}" type="datetimeFigureOut">
              <a:rPr lang="bg-BG" smtClean="0"/>
              <a:t>16.12.2018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65470E3-17FD-4EED-BE09-04731BD57FB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516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materiali-it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materiali-it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64657" y="3928317"/>
            <a:ext cx="8928849" cy="2387600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bg-BG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Формули за извършване на аритметични действия с въведените данни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     </a:t>
            </a:r>
            <a:r>
              <a:rPr lang="bg-BG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ункции: сумиране, средноаритметично, максимум и минимум</a:t>
            </a:r>
            <a:r>
              <a:rPr lang="bg-BG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bg-BG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65006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bg-BG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Аритметични оператори в </a:t>
            </a:r>
            <a:r>
              <a:rPr lang="fil-PH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Excel</a:t>
            </a:r>
            <a:r>
              <a:rPr lang="bg-BG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+   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събиране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изваждане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*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умножение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деление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^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степенуване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264436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bg-BG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Съставяне на формула.</a:t>
            </a:r>
            <a:r>
              <a:rPr lang="bg-BG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bg-BG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Започва с въвеждане на </a:t>
            </a:r>
            <a:r>
              <a:rPr lang="bg-BG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знака   = 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(равно).</a:t>
            </a:r>
          </a:p>
          <a:p>
            <a:pPr marL="0" indent="0">
              <a:buNone/>
            </a:pP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относителни  адреси – А1, В2 и т.н.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абсолютни адреси – </a:t>
            </a:r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$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$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1, </a:t>
            </a:r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$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$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и т.н.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смесени адреси - А</a:t>
            </a:r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$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1, </a:t>
            </a:r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$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В2 и т.н.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2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Например: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В2</a:t>
            </a:r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*A3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1297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l-PH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bg-BG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Копиране на формула.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2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Задача: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Отворете файла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umn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_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mat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xlsx</a:t>
            </a:r>
            <a:r>
              <a:rPr lang="bg-BG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който трябва да свалите от сайта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materiali-it.com/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извършете указаните действия.</a:t>
            </a:r>
          </a:p>
          <a:p>
            <a:pPr marL="0" indent="0">
              <a:buNone/>
            </a:pP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143063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Aft>
                <a:spcPts val="0"/>
              </a:spcAft>
              <a:tabLst>
                <a:tab pos="685800" algn="l"/>
              </a:tabLs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bg-B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Вградени </a:t>
            </a:r>
            <a:r>
              <a:rPr lang="bg-B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функции в </a:t>
            </a:r>
            <a:r>
              <a:rPr lang="fil-PH" dirty="0">
                <a:latin typeface="Times New Roman" panose="02020603050405020304" pitchFamily="18" charset="0"/>
                <a:ea typeface="Times New Roman" panose="02020603050405020304" pitchFamily="18" charset="0"/>
              </a:rPr>
              <a:t>Excel.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2670" y="1595718"/>
            <a:ext cx="8915400" cy="3777622"/>
          </a:xfrm>
        </p:spPr>
        <p:txBody>
          <a:bodyPr>
            <a:normAutofit fontScale="92500" lnSpcReduction="10000"/>
          </a:bodyPr>
          <a:lstStyle/>
          <a:p>
            <a:pPr marL="228600"/>
            <a:r>
              <a:rPr lang="bg-BG" sz="2400" dirty="0"/>
              <a:t>р</a:t>
            </a:r>
            <a:r>
              <a:rPr lang="bg-BG" sz="2400" dirty="0" smtClean="0"/>
              <a:t>аздел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Formulas / Insert  Function  </a:t>
            </a:r>
            <a:endParaRPr lang="bg-BG" sz="24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намиране на сума</a:t>
            </a:r>
            <a:r>
              <a:rPr lang="bg-BG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SUM;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bg-BG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намиране на средноаритметична стойност – </a:t>
            </a:r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AVERAGE;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 намиране на минимална стойност – </a:t>
            </a:r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MIN;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Г) намиране на максимална стойност – </a:t>
            </a:r>
            <a:r>
              <a:rPr lang="fil-PH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MAX</a:t>
            </a:r>
            <a:r>
              <a:rPr lang="fil-PH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bg-BG" sz="24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Clr>
                <a:srgbClr val="A53010"/>
              </a:buClr>
            </a:pPr>
            <a:r>
              <a:rPr lang="bg-BG" sz="2400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Задача:</a:t>
            </a:r>
            <a:r>
              <a:rPr lang="bg-BG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Отворете файла</a:t>
            </a:r>
            <a:r>
              <a:rPr lang="bg-BG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funccii</a:t>
            </a:r>
            <a:r>
              <a:rPr lang="bg-BG" sz="2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xlsx</a:t>
            </a:r>
            <a:r>
              <a:rPr lang="bg-BG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който трябва да свалите от сайта 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https://materiali-it.com/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извършете указаните действия.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2420098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</TotalTime>
  <Words>201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Wisp</vt:lpstr>
      <vt:lpstr>Формули за извършване на аритметични действия с въведените данни.      Функции: сумиране, средноаритметично, максимум и минимум </vt:lpstr>
      <vt:lpstr>1. Аритметични оператори в Excel.</vt:lpstr>
      <vt:lpstr>2. Съставяне на формула. </vt:lpstr>
      <vt:lpstr>3. Копиране на формула.</vt:lpstr>
      <vt:lpstr>4. Вградени функции в Excel.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Формули за извършване на аритметични действия с въведените данни. Функции: сумиране, средноаритметично, максимум и минимум </dc:title>
  <dc:creator>Beyza</dc:creator>
  <cp:lastModifiedBy>Beyza</cp:lastModifiedBy>
  <cp:revision>3</cp:revision>
  <dcterms:created xsi:type="dcterms:W3CDTF">2018-12-16T14:09:22Z</dcterms:created>
  <dcterms:modified xsi:type="dcterms:W3CDTF">2018-12-16T14:22:58Z</dcterms:modified>
</cp:coreProperties>
</file>