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59" r:id="rId3"/>
    <p:sldId id="262" r:id="rId4"/>
    <p:sldId id="260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Електронна търговия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30707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1. Електронна търговия.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bg-BG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Електронна</a:t>
            </a:r>
            <a:r>
              <a:rPr lang="bg-BG" sz="2800" dirty="0">
                <a:solidFill>
                  <a:schemeClr val="tx1"/>
                </a:solidFill>
              </a:rPr>
              <a:t> </a:t>
            </a:r>
            <a:r>
              <a:rPr lang="bg-BG" sz="2800" dirty="0" smtClean="0">
                <a:solidFill>
                  <a:schemeClr val="tx1"/>
                </a:solidFill>
              </a:rPr>
              <a:t>търговия (</a:t>
            </a:r>
            <a:r>
              <a:rPr lang="en-US" sz="2800" dirty="0" smtClean="0">
                <a:solidFill>
                  <a:schemeClr val="tx1"/>
                </a:solidFill>
              </a:rPr>
              <a:t>e-Commerce) e </a:t>
            </a:r>
            <a:r>
              <a:rPr lang="bg-BG" sz="2800" dirty="0" smtClean="0">
                <a:solidFill>
                  <a:schemeClr val="tx1"/>
                </a:solidFill>
              </a:rPr>
              <a:t>покупка и продажба на стоки и услуги, които се предоставят от разстояние чрез използването на електронни средства. Предимствата на електронната търговия спрямо традиционната: </a:t>
            </a:r>
            <a:endParaRPr lang="bg-BG" sz="2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3894035"/>
            <a:ext cx="9601200" cy="1056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bg-BG" sz="2800" dirty="0" smtClean="0"/>
              <a:t>От </a:t>
            </a:r>
            <a:r>
              <a:rPr lang="bg-BG" sz="2800" dirty="0"/>
              <a:t>гледна точка на продавача</a:t>
            </a:r>
            <a:r>
              <a:rPr lang="en-US" sz="2800" dirty="0"/>
              <a:t>;</a:t>
            </a:r>
            <a:endParaRPr lang="bg-BG" sz="2800" dirty="0"/>
          </a:p>
          <a:p>
            <a:pPr marL="342900" lvl="0" indent="-342900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bg-BG" sz="2800" dirty="0" smtClean="0"/>
              <a:t> </a:t>
            </a:r>
            <a:r>
              <a:rPr lang="bg-BG" sz="2800" dirty="0"/>
              <a:t>От гледна точка на купувача (потребителя);</a:t>
            </a:r>
          </a:p>
        </p:txBody>
      </p:sp>
    </p:spTree>
    <p:extLst>
      <p:ext uri="{BB962C8B-B14F-4D97-AF65-F5344CB8AC3E}">
        <p14:creationId xmlns:p14="http://schemas.microsoft.com/office/powerpoint/2010/main" val="13445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2. Основни принципи на електронната търговия.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</a:t>
            </a:r>
            <a:r>
              <a:rPr lang="bg-BG" b="1" dirty="0" smtClean="0"/>
              <a:t>Бизнес – Бизнес (</a:t>
            </a:r>
            <a:r>
              <a:rPr lang="en-US" b="1" dirty="0" smtClean="0"/>
              <a:t>Business to Business</a:t>
            </a:r>
            <a:r>
              <a:rPr lang="bg-BG" b="1" dirty="0" smtClean="0"/>
              <a:t>) </a:t>
            </a:r>
            <a:r>
              <a:rPr lang="bg-BG" dirty="0" smtClean="0"/>
              <a:t>– обхваща взаимоотношенията между различните компании;</a:t>
            </a:r>
          </a:p>
          <a:p>
            <a:pPr marL="0" indent="0">
              <a:buNone/>
            </a:pPr>
            <a:r>
              <a:rPr lang="bg-BG" dirty="0" smtClean="0"/>
              <a:t>Б) </a:t>
            </a:r>
            <a:r>
              <a:rPr lang="bg-BG" b="1" dirty="0" smtClean="0"/>
              <a:t>Бизнес – Потребител (</a:t>
            </a:r>
            <a:r>
              <a:rPr lang="en-US" b="1" dirty="0" smtClean="0"/>
              <a:t>Business to Consumer</a:t>
            </a:r>
            <a:r>
              <a:rPr lang="bg-BG" b="1" dirty="0" smtClean="0"/>
              <a:t>) </a:t>
            </a:r>
            <a:r>
              <a:rPr lang="bg-BG" dirty="0" smtClean="0"/>
              <a:t>– фокусира се върху директните продажби и маркетинг;</a:t>
            </a:r>
          </a:p>
          <a:p>
            <a:pPr marL="0" indent="0">
              <a:buNone/>
            </a:pPr>
            <a:r>
              <a:rPr lang="bg-BG" dirty="0" smtClean="0"/>
              <a:t>В) </a:t>
            </a:r>
            <a:r>
              <a:rPr lang="bg-BG" b="1" dirty="0" smtClean="0"/>
              <a:t>Потребител – Потребител (</a:t>
            </a:r>
            <a:r>
              <a:rPr lang="en-US" b="1" dirty="0" smtClean="0">
                <a:solidFill>
                  <a:srgbClr val="191B0E"/>
                </a:solidFill>
              </a:rPr>
              <a:t>Consumer to </a:t>
            </a:r>
            <a:r>
              <a:rPr lang="en-US" b="1" dirty="0">
                <a:solidFill>
                  <a:srgbClr val="191B0E"/>
                </a:solidFill>
              </a:rPr>
              <a:t>Consumer</a:t>
            </a:r>
            <a:r>
              <a:rPr lang="bg-BG" b="1" dirty="0" smtClean="0"/>
              <a:t>) </a:t>
            </a:r>
            <a:r>
              <a:rPr lang="bg-BG" dirty="0" smtClean="0"/>
              <a:t>– реализира отношения между две страни, които не са обвързани с търговска или друга компания.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8370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rgbClr val="191B0E"/>
                </a:solidFill>
              </a:rPr>
              <a:t>2. Основни принципи на електронната </a:t>
            </a:r>
            <a:r>
              <a:rPr lang="bg-BG" dirty="0" smtClean="0">
                <a:solidFill>
                  <a:srgbClr val="191B0E"/>
                </a:solidFill>
              </a:rPr>
              <a:t>търговия.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sz="2800" dirty="0" smtClean="0"/>
              <a:t>В) Основни изисквания за дадена компания във виртуалния пазар: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800" dirty="0" smtClean="0"/>
              <a:t>Привлекателен и адаптивен дизайн;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800" dirty="0" smtClean="0"/>
              <a:t>Съдържание, насочено към клиента.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214909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3. Основни нормативни документи, свързани с електронната търговия: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Закон за електронната търговия (ЗЕТ);</a:t>
            </a:r>
          </a:p>
          <a:p>
            <a:pPr marL="0" indent="0">
              <a:buNone/>
            </a:pPr>
            <a:r>
              <a:rPr lang="bg-BG" dirty="0" smtClean="0"/>
              <a:t>Б) Закон за защита на </a:t>
            </a:r>
            <a:r>
              <a:rPr lang="bg-BG" dirty="0" smtClean="0"/>
              <a:t>потребителите (ЗЗП);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В) Закон за защита на личните данни (ЗЗЛД</a:t>
            </a:r>
            <a:r>
              <a:rPr lang="bg-BG" dirty="0" smtClean="0"/>
              <a:t>).</a:t>
            </a: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1785665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4. Електронни разплащания чрез софтуерни системи в интернет: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плащане след получаване  </a:t>
            </a:r>
            <a:r>
              <a:rPr lang="en-US" dirty="0" smtClean="0"/>
              <a:t>(COD – Cash on Delivery)</a:t>
            </a:r>
            <a:r>
              <a:rPr lang="bg-BG" dirty="0" smtClean="0"/>
              <a:t> - наложен платеж;</a:t>
            </a:r>
          </a:p>
          <a:p>
            <a:pPr marL="0" indent="0">
              <a:buNone/>
            </a:pPr>
            <a:r>
              <a:rPr lang="bg-BG" dirty="0" smtClean="0"/>
              <a:t>Б) Системи за електронни плащания – </a:t>
            </a:r>
            <a:r>
              <a:rPr lang="en-US" dirty="0" smtClean="0"/>
              <a:t>(Electronic Payment System)</a:t>
            </a:r>
          </a:p>
          <a:p>
            <a:pPr lvl="1"/>
            <a:r>
              <a:rPr lang="bg-BG" dirty="0" smtClean="0"/>
              <a:t>платежни инструменти за отдалечен достъп – банкови платежни карти, банкови преводи;</a:t>
            </a:r>
          </a:p>
          <a:p>
            <a:pPr lvl="1"/>
            <a:r>
              <a:rPr lang="bg-BG" dirty="0" smtClean="0"/>
              <a:t>Инструменти за електронни пари – алтернатива на банкнотите, монетите или  банковите карти в мрежата.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7368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TM10001105[[fn=Изрязване]]</Template>
  <TotalTime>33</TotalTime>
  <Words>263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Franklin Gothic Book</vt:lpstr>
      <vt:lpstr>Wingdings</vt:lpstr>
      <vt:lpstr>Crop</vt:lpstr>
      <vt:lpstr>Електронна търговия</vt:lpstr>
      <vt:lpstr>1. Електронна търговия.</vt:lpstr>
      <vt:lpstr>2. Основни принципи на електронната търговия.</vt:lpstr>
      <vt:lpstr>2. Основни принципи на електронната търговия.</vt:lpstr>
      <vt:lpstr>3. Основни нормативни документи, свързани с електронната търговия:</vt:lpstr>
      <vt:lpstr>4. Електронни разплащания чрез софтуерни системи в интернет: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Основни нормаативни документи, свързани с електронната търговия:</dc:title>
  <dc:creator>fani</dc:creator>
  <cp:lastModifiedBy>Beyza</cp:lastModifiedBy>
  <cp:revision>5</cp:revision>
  <dcterms:created xsi:type="dcterms:W3CDTF">2018-11-25T15:54:51Z</dcterms:created>
  <dcterms:modified xsi:type="dcterms:W3CDTF">2018-12-30T18:07:17Z</dcterms:modified>
</cp:coreProperties>
</file>