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6199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11569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719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0904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473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62091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3475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47014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28153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38518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08391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8141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2745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49177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20512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922610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6754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3FDB4-F534-46DB-B617-8DE472D51F1E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8FE2F-4F65-4B84-ABA4-05629BED5E2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403936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Инсталиране и деинсталиране на приложни програми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33251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1. Видове софтуер според условията за ползване.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а) </a:t>
            </a:r>
            <a:r>
              <a:rPr lang="bg-BG" b="1" dirty="0" smtClean="0"/>
              <a:t>лицензиран (платен) софтуер </a:t>
            </a:r>
            <a:r>
              <a:rPr lang="bg-BG" dirty="0" smtClean="0"/>
              <a:t>– потребителят заплаща определена сума на автора/авторите;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99913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prstClr val="white"/>
                </a:solidFill>
              </a:rPr>
              <a:t>1. Видове софтуер според условията за ползване.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1954306"/>
            <a:ext cx="9613861" cy="4778188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bg-BG" dirty="0">
                <a:solidFill>
                  <a:prstClr val="white"/>
                </a:solidFill>
              </a:rPr>
              <a:t>б) </a:t>
            </a:r>
            <a:r>
              <a:rPr lang="bg-BG" b="1" dirty="0">
                <a:solidFill>
                  <a:prstClr val="white"/>
                </a:solidFill>
              </a:rPr>
              <a:t>безплатен софтуер </a:t>
            </a:r>
            <a:r>
              <a:rPr lang="bg-BG" dirty="0">
                <a:solidFill>
                  <a:prstClr val="white"/>
                </a:solidFill>
              </a:rPr>
              <a:t>– компютърна програма, която може да се използва без заплащане: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Freeware</a:t>
            </a:r>
            <a:r>
              <a:rPr lang="en-US" dirty="0">
                <a:solidFill>
                  <a:prstClr val="white"/>
                </a:solidFill>
              </a:rPr>
              <a:t> – </a:t>
            </a:r>
            <a:r>
              <a:rPr lang="bg-BG" dirty="0" smtClean="0">
                <a:solidFill>
                  <a:prstClr val="white"/>
                </a:solidFill>
              </a:rPr>
              <a:t>използване при определени правила;</a:t>
            </a:r>
            <a:endParaRPr lang="en-US" dirty="0">
              <a:solidFill>
                <a:prstClr val="white"/>
              </a:solidFill>
            </a:endParaRP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Shareware</a:t>
            </a:r>
            <a:r>
              <a:rPr lang="en-US" dirty="0">
                <a:solidFill>
                  <a:prstClr val="white"/>
                </a:solidFill>
              </a:rPr>
              <a:t> – </a:t>
            </a:r>
            <a:r>
              <a:rPr lang="bg-BG" dirty="0" smtClean="0">
                <a:solidFill>
                  <a:prstClr val="white"/>
                </a:solidFill>
              </a:rPr>
              <a:t>използва се без заплащане с някакви ограничения;</a:t>
            </a:r>
            <a:endParaRPr lang="en-US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en-US" dirty="0">
                <a:solidFill>
                  <a:prstClr val="white"/>
                </a:solidFill>
              </a:rPr>
              <a:t>   - </a:t>
            </a:r>
            <a:r>
              <a:rPr lang="bg-BG" dirty="0" err="1" smtClean="0">
                <a:solidFill>
                  <a:prstClr val="white"/>
                </a:solidFill>
              </a:rPr>
              <a:t>демострационна</a:t>
            </a:r>
            <a:r>
              <a:rPr lang="bg-BG" dirty="0" smtClean="0">
                <a:solidFill>
                  <a:prstClr val="white"/>
                </a:solidFill>
              </a:rPr>
              <a:t> версия (</a:t>
            </a:r>
            <a:r>
              <a:rPr lang="en-US" dirty="0" smtClean="0">
                <a:solidFill>
                  <a:prstClr val="white"/>
                </a:solidFill>
              </a:rPr>
              <a:t>Demo</a:t>
            </a:r>
            <a:r>
              <a:rPr lang="bg-BG" dirty="0" smtClean="0">
                <a:solidFill>
                  <a:prstClr val="white"/>
                </a:solidFill>
              </a:rPr>
              <a:t>) – с ограничена функционалност;</a:t>
            </a:r>
          </a:p>
          <a:p>
            <a:pPr marL="0" lvl="0" indent="0">
              <a:buNone/>
            </a:pPr>
            <a:r>
              <a:rPr lang="bg-BG" dirty="0">
                <a:solidFill>
                  <a:prstClr val="white"/>
                </a:solidFill>
              </a:rPr>
              <a:t> </a:t>
            </a:r>
            <a:r>
              <a:rPr lang="bg-BG" dirty="0" smtClean="0">
                <a:solidFill>
                  <a:prstClr val="white"/>
                </a:solidFill>
              </a:rPr>
              <a:t>  - временна версия (</a:t>
            </a:r>
            <a:r>
              <a:rPr lang="en-US" dirty="0" smtClean="0">
                <a:solidFill>
                  <a:prstClr val="white"/>
                </a:solidFill>
              </a:rPr>
              <a:t>Trial</a:t>
            </a:r>
            <a:r>
              <a:rPr lang="bg-BG" dirty="0" smtClean="0">
                <a:solidFill>
                  <a:prstClr val="white"/>
                </a:solidFill>
              </a:rPr>
              <a:t>) – за определен период от време или определен брой ползвания;</a:t>
            </a:r>
            <a:endParaRPr lang="en-US" dirty="0">
              <a:solidFill>
                <a:prstClr val="white"/>
              </a:solidFill>
            </a:endParaRP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Adware </a:t>
            </a:r>
            <a:r>
              <a:rPr lang="en-US" dirty="0" smtClean="0">
                <a:solidFill>
                  <a:prstClr val="white"/>
                </a:solidFill>
              </a:rPr>
              <a:t>– </a:t>
            </a:r>
            <a:r>
              <a:rPr lang="bg-BG" dirty="0" smtClean="0">
                <a:solidFill>
                  <a:prstClr val="white"/>
                </a:solidFill>
              </a:rPr>
              <a:t>използва </a:t>
            </a:r>
            <a:r>
              <a:rPr lang="bg-BG" dirty="0" smtClean="0">
                <a:solidFill>
                  <a:prstClr val="white"/>
                </a:solidFill>
              </a:rPr>
              <a:t>се без заплащане, но изскачат много рекламни материали при използването му;</a:t>
            </a:r>
            <a:endParaRPr lang="en-US" dirty="0" smtClean="0">
              <a:solidFill>
                <a:prstClr val="white"/>
              </a:solidFill>
            </a:endParaRPr>
          </a:p>
          <a:p>
            <a:pPr lvl="0"/>
            <a:r>
              <a:rPr lang="en-US" b="1" dirty="0" smtClean="0">
                <a:solidFill>
                  <a:prstClr val="white"/>
                </a:solidFill>
              </a:rPr>
              <a:t>Open Sour</a:t>
            </a:r>
            <a:r>
              <a:rPr lang="en-US" b="1" dirty="0">
                <a:solidFill>
                  <a:prstClr val="white"/>
                </a:solidFill>
              </a:rPr>
              <a:t>c</a:t>
            </a:r>
            <a:r>
              <a:rPr lang="en-US" b="1" dirty="0" smtClean="0">
                <a:solidFill>
                  <a:prstClr val="white"/>
                </a:solidFill>
              </a:rPr>
              <a:t>e Software </a:t>
            </a:r>
            <a:r>
              <a:rPr lang="en-US" dirty="0" smtClean="0">
                <a:solidFill>
                  <a:prstClr val="white"/>
                </a:solidFill>
              </a:rPr>
              <a:t>– </a:t>
            </a:r>
            <a:r>
              <a:rPr lang="bg-BG" dirty="0" smtClean="0">
                <a:solidFill>
                  <a:prstClr val="white"/>
                </a:solidFill>
              </a:rPr>
              <a:t>софтуер с отворен код с възможност свободно разпространяваният софтуер да се копира, изучава, променя и подобрява.</a:t>
            </a:r>
          </a:p>
          <a:p>
            <a:pPr lvl="0"/>
            <a:endParaRPr lang="bg-BG" dirty="0">
              <a:solidFill>
                <a:prstClr val="white"/>
              </a:solidFill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4207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85" y="753228"/>
            <a:ext cx="9613861" cy="1080938"/>
          </a:xfrm>
        </p:spPr>
        <p:txBody>
          <a:bodyPr/>
          <a:lstStyle/>
          <a:p>
            <a:r>
              <a:rPr lang="bg-BG" dirty="0" smtClean="0"/>
              <a:t>2. Инсталиране на приложна програма.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b="1" dirty="0" smtClean="0"/>
              <a:t>Инсталирането (</a:t>
            </a:r>
            <a:r>
              <a:rPr lang="en-US" b="1" dirty="0" smtClean="0"/>
              <a:t>Installation</a:t>
            </a:r>
            <a:r>
              <a:rPr lang="bg-BG" b="1" dirty="0" smtClean="0"/>
              <a:t>) </a:t>
            </a:r>
            <a:r>
              <a:rPr lang="bg-BG" dirty="0" smtClean="0"/>
              <a:t>на програмен продукт е процес, който се извършва от потребителя чрез специална програма, наречена инсталационна.</a:t>
            </a:r>
          </a:p>
          <a:p>
            <a:pPr marL="0" indent="0">
              <a:buNone/>
            </a:pPr>
            <a:r>
              <a:rPr lang="en-US" b="1" dirty="0"/>
              <a:t>s</a:t>
            </a:r>
            <a:r>
              <a:rPr lang="en-US" b="1" dirty="0" smtClean="0"/>
              <a:t>etup.exe</a:t>
            </a:r>
            <a:r>
              <a:rPr lang="en-US" dirty="0" smtClean="0"/>
              <a:t> </a:t>
            </a:r>
            <a:r>
              <a:rPr lang="bg-BG" dirty="0" smtClean="0"/>
              <a:t>или </a:t>
            </a:r>
            <a:r>
              <a:rPr lang="en-US" b="1" dirty="0" smtClean="0"/>
              <a:t>install.exe</a:t>
            </a:r>
            <a:endParaRPr lang="bg-BG" b="1" dirty="0" smtClean="0"/>
          </a:p>
          <a:p>
            <a:r>
              <a:rPr lang="bg-BG" dirty="0" smtClean="0"/>
              <a:t>При инсталиране на платен софтуер е необходимо да се въведат данни за потребителя, както и инсталационният номер на продукта</a:t>
            </a:r>
            <a:r>
              <a:rPr lang="en-US" dirty="0" smtClean="0"/>
              <a:t> </a:t>
            </a:r>
            <a:r>
              <a:rPr lang="bg-BG" dirty="0" smtClean="0"/>
              <a:t>в полето </a:t>
            </a:r>
            <a:r>
              <a:rPr lang="en-US" b="1" dirty="0" smtClean="0"/>
              <a:t>Product key</a:t>
            </a:r>
            <a:r>
              <a:rPr lang="bg-BG" dirty="0" smtClean="0"/>
              <a:t>;</a:t>
            </a:r>
          </a:p>
          <a:p>
            <a:r>
              <a:rPr lang="bg-BG" dirty="0" smtClean="0"/>
              <a:t>Инсталирането се стартира с бутона </a:t>
            </a:r>
            <a:r>
              <a:rPr lang="en-US" b="1" dirty="0" smtClean="0"/>
              <a:t>Install</a:t>
            </a:r>
            <a:r>
              <a:rPr lang="en-US" dirty="0" smtClean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06369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prstClr val="white"/>
                </a:solidFill>
              </a:rPr>
              <a:t>2. Инсталиране на приложна програма.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b="1" dirty="0" smtClean="0"/>
              <a:t>Задача:  </a:t>
            </a:r>
            <a:r>
              <a:rPr lang="bg-BG" dirty="0" smtClean="0"/>
              <a:t>Инсталирайте на Вашите компютри безплатната програма </a:t>
            </a:r>
            <a:r>
              <a:rPr lang="en-US" dirty="0" err="1" smtClean="0"/>
              <a:t>BSPlayer</a:t>
            </a:r>
            <a:r>
              <a:rPr lang="en-US" dirty="0" smtClean="0"/>
              <a:t>, </a:t>
            </a:r>
            <a:r>
              <a:rPr lang="bg-BG" dirty="0" smtClean="0"/>
              <a:t>като </a:t>
            </a:r>
            <a:r>
              <a:rPr lang="bg-BG" dirty="0" smtClean="0"/>
              <a:t>предварително свалите </a:t>
            </a:r>
            <a:r>
              <a:rPr lang="bg-BG" dirty="0" smtClean="0"/>
              <a:t>инсталационната </a:t>
            </a:r>
            <a:r>
              <a:rPr lang="bg-BG" dirty="0" smtClean="0"/>
              <a:t>програма.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10786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3. Деинсталиране на приложна програма.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dirty="0" smtClean="0">
                <a:solidFill>
                  <a:prstClr val="white"/>
                </a:solidFill>
              </a:rPr>
              <a:t>Деинсталирането (</a:t>
            </a:r>
            <a:r>
              <a:rPr lang="en-US" dirty="0" smtClean="0">
                <a:solidFill>
                  <a:prstClr val="white"/>
                </a:solidFill>
              </a:rPr>
              <a:t>Uninstall</a:t>
            </a:r>
            <a:r>
              <a:rPr lang="bg-BG" dirty="0" smtClean="0">
                <a:solidFill>
                  <a:prstClr val="white"/>
                </a:solidFill>
              </a:rPr>
              <a:t>) </a:t>
            </a:r>
            <a:r>
              <a:rPr lang="bg-BG" dirty="0">
                <a:solidFill>
                  <a:prstClr val="white"/>
                </a:solidFill>
              </a:rPr>
              <a:t>на приложна </a:t>
            </a:r>
            <a:r>
              <a:rPr lang="bg-BG" dirty="0" smtClean="0">
                <a:solidFill>
                  <a:prstClr val="white"/>
                </a:solidFill>
              </a:rPr>
              <a:t>програма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bg-BG" dirty="0" smtClean="0">
                <a:solidFill>
                  <a:prstClr val="white"/>
                </a:solidFill>
              </a:rPr>
              <a:t>е процес, при който се изтрива програмата от твърдия диск на компютъра.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prstClr val="white"/>
                </a:solidFill>
              </a:rPr>
              <a:t>Control Panel / Programs and Features</a:t>
            </a:r>
            <a:endParaRPr lang="bg-BG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491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prstClr val="white"/>
                </a:solidFill>
              </a:rPr>
              <a:t>3. Деинсталиране на приложна програма.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bg-BG" b="1" dirty="0">
                <a:solidFill>
                  <a:prstClr val="white"/>
                </a:solidFill>
              </a:rPr>
              <a:t>Задача:  </a:t>
            </a:r>
            <a:r>
              <a:rPr lang="bg-BG" dirty="0" smtClean="0">
                <a:solidFill>
                  <a:prstClr val="white"/>
                </a:solidFill>
              </a:rPr>
              <a:t>Де</a:t>
            </a:r>
            <a:r>
              <a:rPr lang="bg-BG" b="1" dirty="0" smtClean="0">
                <a:solidFill>
                  <a:prstClr val="white"/>
                </a:solidFill>
              </a:rPr>
              <a:t>и</a:t>
            </a:r>
            <a:r>
              <a:rPr lang="bg-BG" dirty="0" smtClean="0">
                <a:solidFill>
                  <a:prstClr val="white"/>
                </a:solidFill>
              </a:rPr>
              <a:t>нсталирайте от </a:t>
            </a:r>
            <a:r>
              <a:rPr lang="bg-BG" dirty="0">
                <a:solidFill>
                  <a:prstClr val="white"/>
                </a:solidFill>
              </a:rPr>
              <a:t>Вашите компютри безплатната програма </a:t>
            </a:r>
            <a:r>
              <a:rPr lang="en-US" dirty="0" err="1" smtClean="0">
                <a:solidFill>
                  <a:prstClr val="white"/>
                </a:solidFill>
              </a:rPr>
              <a:t>BSPlayer</a:t>
            </a:r>
            <a:r>
              <a:rPr lang="bg-BG" dirty="0" smtClean="0">
                <a:solidFill>
                  <a:prstClr val="white"/>
                </a:solidFill>
              </a:rPr>
              <a:t>.</a:t>
            </a:r>
            <a:endParaRPr lang="bg-BG" dirty="0">
              <a:solidFill>
                <a:prstClr val="white"/>
              </a:solidFill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08441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4. Идентифициране на хардуерни и софтуерни проблеми.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Несъвместимост на софтуера;</a:t>
            </a:r>
          </a:p>
          <a:p>
            <a:r>
              <a:rPr lang="bg-BG" dirty="0" smtClean="0"/>
              <a:t>Проблеми с настройките на ОС;</a:t>
            </a:r>
          </a:p>
          <a:p>
            <a:r>
              <a:rPr lang="bg-BG" dirty="0" smtClean="0"/>
              <a:t>Повредени или изтрити файлове и т. н.</a:t>
            </a:r>
          </a:p>
          <a:p>
            <a:r>
              <a:rPr lang="bg-BG" dirty="0" smtClean="0"/>
              <a:t>Неработещи или липсващи драйвери;</a:t>
            </a:r>
          </a:p>
          <a:p>
            <a:r>
              <a:rPr lang="bg-BG" dirty="0" smtClean="0"/>
              <a:t>Техническа неизправност на някои от устройствата и др.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6556995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32</TotalTime>
  <Words>321</Words>
  <Application>Microsoft Office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Trebuchet MS</vt:lpstr>
      <vt:lpstr>Berlin</vt:lpstr>
      <vt:lpstr>Инсталиране и деинсталиране на приложни програми</vt:lpstr>
      <vt:lpstr>1. Видове софтуер според условията за ползване.</vt:lpstr>
      <vt:lpstr>1. Видове софтуер според условията за ползване.</vt:lpstr>
      <vt:lpstr>2. Инсталиране на приложна програма. </vt:lpstr>
      <vt:lpstr>2. Инсталиране на приложна програма. </vt:lpstr>
      <vt:lpstr>3. Деинсталиране на приложна програма.</vt:lpstr>
      <vt:lpstr>3. Деинсталиране на приложна програма.</vt:lpstr>
      <vt:lpstr>4. Идентифициране на хардуерни и софтуерни проблеми.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Инсталиране и деинсталиране на приложни програми</dc:title>
  <dc:creator>Beyza</dc:creator>
  <cp:lastModifiedBy>Beyza</cp:lastModifiedBy>
  <cp:revision>6</cp:revision>
  <dcterms:created xsi:type="dcterms:W3CDTF">2018-12-12T17:09:53Z</dcterms:created>
  <dcterms:modified xsi:type="dcterms:W3CDTF">2018-12-30T17:27:14Z</dcterms:modified>
</cp:coreProperties>
</file>