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884232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4944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0398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564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995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11907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9378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958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012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1245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621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A122FC6F-7F8A-4D30-B5ED-44EE25DB52CC}" type="datetimeFigureOut">
              <a:rPr lang="bg-BG" smtClean="0"/>
              <a:t>31.12.2018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394C4BF5-3307-4C62-B3AF-4F955E6C3904}" type="slidenum">
              <a:rPr lang="bg-BG" smtClean="0"/>
              <a:t>‹#›</a:t>
            </a:fld>
            <a:endParaRPr lang="bg-BG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7448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2375" y="2684925"/>
            <a:ext cx="8361229" cy="2098226"/>
          </a:xfrm>
        </p:spPr>
        <p:txBody>
          <a:bodyPr/>
          <a:lstStyle/>
          <a:p>
            <a:r>
              <a:rPr lang="bg-BG" dirty="0" smtClean="0"/>
              <a:t>Шаблони и теми в текстов документ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5942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1. Шаблони.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8775">
              <a:buNone/>
            </a:pPr>
            <a:r>
              <a:rPr lang="bg-BG" sz="2400" dirty="0" smtClean="0"/>
              <a:t>Шаблони се използват, когато трябва да се създават текстови документи с точно определена структура – автобиографии, визитни картички, грамоти и т. н. След стартиране шаблонът създава свое копие. Той се съхранява с разширение  </a:t>
            </a:r>
            <a:r>
              <a:rPr lang="bg-BG" sz="2400" b="1" dirty="0" smtClean="0"/>
              <a:t>.</a:t>
            </a:r>
            <a:r>
              <a:rPr lang="en-US" sz="2400" b="1" dirty="0" err="1" smtClean="0"/>
              <a:t>dotx</a:t>
            </a:r>
            <a:r>
              <a:rPr lang="en-US" sz="2400" b="1" dirty="0" smtClean="0"/>
              <a:t> </a:t>
            </a:r>
            <a:r>
              <a:rPr lang="en-US" sz="2400" dirty="0" smtClean="0"/>
              <a:t>(template).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14782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2. Използване на готов шаблон.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sz="2400" dirty="0" smtClean="0"/>
              <a:t>Използване на готов шаблон: </a:t>
            </a:r>
            <a:r>
              <a:rPr lang="en-US" sz="2400" b="1" dirty="0" smtClean="0"/>
              <a:t>File/New</a:t>
            </a:r>
            <a:r>
              <a:rPr lang="bg-BG" sz="2400" b="1" dirty="0" smtClean="0"/>
              <a:t>;</a:t>
            </a:r>
            <a:endParaRPr lang="en-US" sz="2400" b="1" dirty="0" smtClean="0"/>
          </a:p>
          <a:p>
            <a:r>
              <a:rPr lang="bg-BG" sz="2400" dirty="0" smtClean="0"/>
              <a:t>Структурирани са в отделни групи;</a:t>
            </a:r>
          </a:p>
          <a:p>
            <a:r>
              <a:rPr lang="bg-BG" sz="2400" dirty="0" smtClean="0"/>
              <a:t>След като се изтегли, шаблонът се зарежда.</a:t>
            </a:r>
          </a:p>
          <a:p>
            <a:endParaRPr lang="en-US" b="1" dirty="0" smtClean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330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3. Създаване на шаблон.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2400" dirty="0" smtClean="0"/>
              <a:t>Създава се документ с изглед и форматиране;</a:t>
            </a:r>
          </a:p>
          <a:p>
            <a:r>
              <a:rPr lang="bg-BG" sz="2400" dirty="0" smtClean="0"/>
              <a:t>Съхранява се с командата </a:t>
            </a:r>
            <a:r>
              <a:rPr lang="en-US" sz="2400" b="1" dirty="0" smtClean="0"/>
              <a:t>Save as</a:t>
            </a:r>
            <a:r>
              <a:rPr lang="en-US" sz="2400" dirty="0" smtClean="0"/>
              <a:t>, </a:t>
            </a:r>
            <a:r>
              <a:rPr lang="bg-BG" sz="2400" dirty="0" smtClean="0"/>
              <a:t>като в полето </a:t>
            </a:r>
            <a:r>
              <a:rPr lang="en-US" sz="2400" b="1" dirty="0" smtClean="0"/>
              <a:t>Save as type </a:t>
            </a:r>
            <a:r>
              <a:rPr lang="bg-BG" sz="2400" dirty="0" smtClean="0"/>
              <a:t>се избира </a:t>
            </a:r>
            <a:r>
              <a:rPr lang="en-US" sz="2400" b="1" dirty="0" smtClean="0"/>
              <a:t>Word Template</a:t>
            </a:r>
            <a:r>
              <a:rPr lang="en-US" sz="2400" dirty="0" smtClean="0"/>
              <a:t>;</a:t>
            </a:r>
          </a:p>
          <a:p>
            <a:r>
              <a:rPr lang="bg-BG" sz="2400" dirty="0" smtClean="0"/>
              <a:t>По подразбиране се съхраняват в папката </a:t>
            </a:r>
            <a:r>
              <a:rPr lang="en-US" sz="2400" b="1" dirty="0" smtClean="0"/>
              <a:t>Templates</a:t>
            </a:r>
            <a:r>
              <a:rPr lang="en-US" sz="2400" dirty="0" smtClean="0"/>
              <a:t>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318251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bg-BG" dirty="0" smtClean="0"/>
              <a:t>Създаване на тема (</a:t>
            </a:r>
            <a:r>
              <a:rPr lang="en-US" dirty="0" smtClean="0"/>
              <a:t>theme</a:t>
            </a:r>
            <a:r>
              <a:rPr lang="bg-BG" dirty="0" smtClean="0"/>
              <a:t>)</a:t>
            </a:r>
            <a:r>
              <a:rPr lang="en-US" dirty="0" smtClean="0"/>
              <a:t>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8775">
              <a:buNone/>
            </a:pPr>
            <a:r>
              <a:rPr lang="bg-BG" sz="2400" b="1" dirty="0" smtClean="0"/>
              <a:t>Темата </a:t>
            </a:r>
            <a:r>
              <a:rPr lang="bg-BG" sz="2400" dirty="0" smtClean="0"/>
              <a:t>на компютърен документ е съвкупност от цветове, шрифтове и ефекти, които определят външния вид на документа.</a:t>
            </a:r>
          </a:p>
          <a:p>
            <a:r>
              <a:rPr lang="bg-BG" sz="2400" dirty="0" smtClean="0"/>
              <a:t>Използване на готови теми:  </a:t>
            </a:r>
            <a:r>
              <a:rPr lang="en-US" sz="2400" b="1" dirty="0" smtClean="0"/>
              <a:t>Design/Themes</a:t>
            </a:r>
          </a:p>
          <a:p>
            <a:r>
              <a:rPr lang="bg-BG" sz="2400" dirty="0" smtClean="0"/>
              <a:t>Промяна в цветовата схема: </a:t>
            </a:r>
            <a:r>
              <a:rPr lang="en-US" sz="2400" b="1" dirty="0">
                <a:solidFill>
                  <a:srgbClr val="191B0E"/>
                </a:solidFill>
              </a:rPr>
              <a:t>Design</a:t>
            </a:r>
            <a:r>
              <a:rPr lang="en-US" sz="2400" b="1" dirty="0" smtClean="0"/>
              <a:t>/Colors</a:t>
            </a:r>
          </a:p>
          <a:p>
            <a:r>
              <a:rPr lang="bg-BG" sz="2400" dirty="0" smtClean="0"/>
              <a:t>Промяна в шрифтовете: </a:t>
            </a:r>
            <a:r>
              <a:rPr lang="en-US" sz="2400" b="1" dirty="0">
                <a:solidFill>
                  <a:srgbClr val="191B0E"/>
                </a:solidFill>
              </a:rPr>
              <a:t>Design</a:t>
            </a:r>
            <a:r>
              <a:rPr lang="en-US" sz="2400" b="1" dirty="0" smtClean="0">
                <a:solidFill>
                  <a:prstClr val="black"/>
                </a:solidFill>
              </a:rPr>
              <a:t>/Fonts</a:t>
            </a:r>
          </a:p>
          <a:p>
            <a:r>
              <a:rPr lang="bg-BG" sz="2400" dirty="0" smtClean="0"/>
              <a:t>Промяна на ефекти: </a:t>
            </a:r>
            <a:r>
              <a:rPr lang="en-US" sz="2400" b="1" dirty="0">
                <a:solidFill>
                  <a:srgbClr val="191B0E"/>
                </a:solidFill>
              </a:rPr>
              <a:t>Design</a:t>
            </a:r>
            <a:r>
              <a:rPr lang="en-US" sz="2400" b="1" dirty="0" smtClean="0">
                <a:solidFill>
                  <a:prstClr val="black"/>
                </a:solidFill>
              </a:rPr>
              <a:t>/Effects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69122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1475</TotalTime>
  <Words>174</Words>
  <Application>Microsoft Office PowerPoint</Application>
  <PresentationFormat>Widescreen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Franklin Gothic Book</vt:lpstr>
      <vt:lpstr>Crop</vt:lpstr>
      <vt:lpstr>Шаблони и теми в текстов документ</vt:lpstr>
      <vt:lpstr>1. Шаблони.</vt:lpstr>
      <vt:lpstr>2. Използване на готов шаблон.</vt:lpstr>
      <vt:lpstr>3. Създаване на шаблон.</vt:lpstr>
      <vt:lpstr>4. Създаване на тема (theme).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Шаблони и теми в текстов документ</dc:title>
  <dc:creator>Beyza</dc:creator>
  <cp:lastModifiedBy>Beyza</cp:lastModifiedBy>
  <cp:revision>7</cp:revision>
  <dcterms:created xsi:type="dcterms:W3CDTF">2018-12-31T10:51:50Z</dcterms:created>
  <dcterms:modified xsi:type="dcterms:W3CDTF">2019-01-01T11:26:54Z</dcterms:modified>
</cp:coreProperties>
</file>