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7D0E-B174-480C-867C-0FA29A782619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0B9A-8BCE-4FDB-888E-9E875A23B238}" type="slidenum">
              <a:rPr lang="bg-BG" smtClean="0"/>
              <a:t>‹#›</a:t>
            </a:fld>
            <a:endParaRPr lang="bg-BG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765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7D0E-B174-480C-867C-0FA29A782619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0B9A-8BCE-4FDB-888E-9E875A23B2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10715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7D0E-B174-480C-867C-0FA29A782619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0B9A-8BCE-4FDB-888E-9E875A23B238}" type="slidenum">
              <a:rPr lang="bg-BG" smtClean="0"/>
              <a:t>‹#›</a:t>
            </a:fld>
            <a:endParaRPr lang="bg-BG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7864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7D0E-B174-480C-867C-0FA29A782619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0B9A-8BCE-4FDB-888E-9E875A23B2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648142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7D0E-B174-480C-867C-0FA29A782619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0B9A-8BCE-4FDB-888E-9E875A23B2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487677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7D0E-B174-480C-867C-0FA29A782619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0B9A-8BCE-4FDB-888E-9E875A23B2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48085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7D0E-B174-480C-867C-0FA29A782619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0B9A-8BCE-4FDB-888E-9E875A23B2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32430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84C7D0E-B174-480C-867C-0FA29A782619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7430B9A-8BCE-4FDB-888E-9E875A23B2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678341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7D0E-B174-480C-867C-0FA29A782619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0B9A-8BCE-4FDB-888E-9E875A23B2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56790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7D0E-B174-480C-867C-0FA29A782619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0B9A-8BCE-4FDB-888E-9E875A23B2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285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7D0E-B174-480C-867C-0FA29A782619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30B9A-8BCE-4FDB-888E-9E875A23B23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9216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84C7D0E-B174-480C-867C-0FA29A782619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430B9A-8BCE-4FDB-888E-9E875A23B238}" type="slidenum">
              <a:rPr lang="bg-BG" smtClean="0"/>
              <a:t>‹#›</a:t>
            </a:fld>
            <a:endParaRPr lang="bg-BG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8981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dirty="0"/>
              <a:t>Използване на Интернет. Правила за безопасна работа</a:t>
            </a:r>
          </a:p>
        </p:txBody>
      </p:sp>
    </p:spTree>
    <p:extLst>
      <p:ext uri="{BB962C8B-B14F-4D97-AF65-F5344CB8AC3E}">
        <p14:creationId xmlns:p14="http://schemas.microsoft.com/office/powerpoint/2010/main" val="1759669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1. Въведение.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sz="2800" dirty="0"/>
              <a:t>А) компютърна мрежа – компютри, свързани с помощта на необходимия хардуер и софтуер;</a:t>
            </a:r>
          </a:p>
          <a:p>
            <a:pPr marL="0" indent="0">
              <a:buNone/>
            </a:pPr>
            <a:r>
              <a:rPr lang="bg-BG" sz="2800" dirty="0"/>
              <a:t>Б) Интернет или Мрежата:</a:t>
            </a:r>
          </a:p>
          <a:p>
            <a:pPr marL="0" indent="0">
              <a:buNone/>
            </a:pPr>
            <a:r>
              <a:rPr lang="bg-BG" sz="2800" dirty="0"/>
              <a:t>  - сървъри – компютри с по-добри характеристики от масово разпространените и се използват за съхраняване на информация;</a:t>
            </a:r>
          </a:p>
          <a:p>
            <a:pPr marL="0" indent="0">
              <a:buNone/>
            </a:pPr>
            <a:r>
              <a:rPr lang="bg-BG" sz="2800" dirty="0"/>
              <a:t>  - клиенти – компютри, които използват съхранените данни на сървърите.</a:t>
            </a:r>
          </a:p>
        </p:txBody>
      </p:sp>
    </p:spTree>
    <p:extLst>
      <p:ext uri="{BB962C8B-B14F-4D97-AF65-F5344CB8AC3E}">
        <p14:creationId xmlns:p14="http://schemas.microsoft.com/office/powerpoint/2010/main" val="2076094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2. Правила за работа в Интернет.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62473" y="1957946"/>
            <a:ext cx="11168743" cy="392967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bg-BG" sz="2800" dirty="0"/>
              <a:t> Не изпращай лични снимки и снимки на близки без одобрение от родител.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sz="2800" dirty="0"/>
              <a:t> Не отговаряй на съобщения, които са обидни, заплашващи или неприлични.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sz="2800" dirty="0"/>
              <a:t> Не отговаряй на електронна поща от непознат подател. Може да съдържа вирус или програма, която да увреди компютъра.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sz="2800" dirty="0"/>
              <a:t> Сваляй и инсталирай нови компютърни програми само след съгласие на родител или учител.</a:t>
            </a:r>
          </a:p>
          <a:p>
            <a:pPr marL="0" indent="0">
              <a:buNone/>
            </a:pPr>
            <a:r>
              <a:rPr lang="bg-BG" sz="3200" b="1" dirty="0"/>
              <a:t> Още какви правила  знаеш за безопасна работа в Интернет?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956512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759017D-7780-455C-8875-EF974E2C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3. Информация, </a:t>
            </a:r>
            <a:r>
              <a:rPr lang="ru-RU" dirty="0" err="1"/>
              <a:t>представена</a:t>
            </a:r>
            <a:r>
              <a:rPr lang="ru-RU" dirty="0"/>
              <a:t> в Интернет.</a:t>
            </a:r>
            <a:endParaRPr lang="bg-BG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CD2E3B5A-4C0F-4B59-ABE9-6AF40B47E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sz="2800" dirty="0"/>
              <a:t>А) уеб страница (</a:t>
            </a:r>
            <a:r>
              <a:rPr lang="en-US" sz="2800" dirty="0"/>
              <a:t>Web Page);</a:t>
            </a:r>
          </a:p>
          <a:p>
            <a:r>
              <a:rPr lang="bg-BG" sz="2800" dirty="0"/>
              <a:t>Б) Хипервръзка (</a:t>
            </a:r>
            <a:r>
              <a:rPr lang="en-US" sz="2800" dirty="0"/>
              <a:t>Hyperlink);</a:t>
            </a:r>
          </a:p>
          <a:p>
            <a:r>
              <a:rPr lang="bg-BG" sz="2800" dirty="0"/>
              <a:t>В) Уеб сайт (</a:t>
            </a:r>
            <a:r>
              <a:rPr lang="en-US" sz="2800" dirty="0"/>
              <a:t>Web site);</a:t>
            </a:r>
          </a:p>
          <a:p>
            <a:r>
              <a:rPr lang="en-US" sz="2800" dirty="0"/>
              <a:t> </a:t>
            </a:r>
            <a:r>
              <a:rPr lang="bg-BG" sz="2800" dirty="0"/>
              <a:t>   </a:t>
            </a:r>
            <a:r>
              <a:rPr lang="en-US" sz="2800" dirty="0"/>
              <a:t>- </a:t>
            </a:r>
            <a:r>
              <a:rPr lang="bg-BG" sz="2800" dirty="0"/>
              <a:t>уеб адрес (</a:t>
            </a:r>
            <a:r>
              <a:rPr lang="en-US" sz="2800" dirty="0"/>
              <a:t>URL);</a:t>
            </a:r>
          </a:p>
          <a:p>
            <a:r>
              <a:rPr lang="bg-BG" sz="2800" dirty="0"/>
              <a:t>Г) Сърфиране в уеб или уеб навигация;</a:t>
            </a:r>
          </a:p>
          <a:p>
            <a:r>
              <a:rPr lang="bg-BG" sz="2800" dirty="0"/>
              <a:t>Д) </a:t>
            </a:r>
            <a:r>
              <a:rPr lang="en-US" sz="2800" dirty="0"/>
              <a:t>WWW (World Wide Web) – „</a:t>
            </a:r>
            <a:r>
              <a:rPr lang="bg-BG" sz="2800" dirty="0"/>
              <a:t>Световна паяжина“.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2392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4. Разглеждане на информация в Интернет.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dirty="0"/>
              <a:t>А) Браузър (</a:t>
            </a:r>
            <a:r>
              <a:rPr lang="en-US" sz="2800" dirty="0"/>
              <a:t>Browser</a:t>
            </a:r>
            <a:r>
              <a:rPr lang="bg-BG" sz="2800" dirty="0"/>
              <a:t>) – </a:t>
            </a:r>
            <a:r>
              <a:rPr lang="en-US" sz="2800" dirty="0"/>
              <a:t>Internet Explorer, Microsoft Edge, Opera, Google Chrome, Mozilla Firefox </a:t>
            </a:r>
            <a:r>
              <a:rPr lang="bg-BG" sz="2800" dirty="0"/>
              <a:t>и др.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   - </a:t>
            </a:r>
            <a:r>
              <a:rPr lang="bg-BG" sz="2800" dirty="0"/>
              <a:t>работа с браузър;</a:t>
            </a:r>
          </a:p>
          <a:p>
            <a:pPr marL="0" indent="0">
              <a:buNone/>
            </a:pPr>
            <a:r>
              <a:rPr lang="bg-BG" sz="2800" dirty="0"/>
              <a:t>   - затваряне на браузър.</a:t>
            </a:r>
          </a:p>
        </p:txBody>
      </p:sp>
    </p:spTree>
    <p:extLst>
      <p:ext uri="{BB962C8B-B14F-4D97-AF65-F5344CB8AC3E}">
        <p14:creationId xmlns:p14="http://schemas.microsoft.com/office/powerpoint/2010/main" val="210206074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</TotalTime>
  <Words>253</Words>
  <Application>Microsoft Office PowerPoint</Application>
  <PresentationFormat>Широк екран</PresentationFormat>
  <Paragraphs>24</Paragraphs>
  <Slides>5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5</vt:i4>
      </vt:variant>
    </vt:vector>
  </HeadingPairs>
  <TitlesOfParts>
    <vt:vector size="9" baseType="lpstr">
      <vt:lpstr>Calibri</vt:lpstr>
      <vt:lpstr>Calibri Light</vt:lpstr>
      <vt:lpstr>Wingdings</vt:lpstr>
      <vt:lpstr>Retrospect</vt:lpstr>
      <vt:lpstr>Използване на Интернет. Правила за безопасна работа</vt:lpstr>
      <vt:lpstr>1. Въведение.</vt:lpstr>
      <vt:lpstr>2. Правила за работа в Интернет.</vt:lpstr>
      <vt:lpstr>3. Информация, представена в Интернет.</vt:lpstr>
      <vt:lpstr>4. Разглеждане на информация в Интернет.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Използване на Интернет. Правила за безопасна работа</dc:title>
  <dc:creator>Beyza</dc:creator>
  <cp:lastModifiedBy>Гюлджан Дауд</cp:lastModifiedBy>
  <cp:revision>5</cp:revision>
  <dcterms:created xsi:type="dcterms:W3CDTF">2018-10-30T13:22:35Z</dcterms:created>
  <dcterms:modified xsi:type="dcterms:W3CDTF">2021-11-21T18:32:05Z</dcterms:modified>
</cp:coreProperties>
</file>