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FA59-9DEC-4447-A54E-4A913A2A4BAF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2E45F-496D-4345-BE4F-B065B1D6FD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70265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FA59-9DEC-4447-A54E-4A913A2A4BAF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2E45F-496D-4345-BE4F-B065B1D6FD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812777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FA59-9DEC-4447-A54E-4A913A2A4BAF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2E45F-496D-4345-BE4F-B065B1D6FD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376093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FA59-9DEC-4447-A54E-4A913A2A4BAF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2E45F-496D-4345-BE4F-B065B1D6FD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56039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FA59-9DEC-4447-A54E-4A913A2A4BAF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2E45F-496D-4345-BE4F-B065B1D6FD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18854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FA59-9DEC-4447-A54E-4A913A2A4BAF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2E45F-496D-4345-BE4F-B065B1D6FD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874906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FA59-9DEC-4447-A54E-4A913A2A4BAF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2E45F-496D-4345-BE4F-B065B1D6FD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70001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FA59-9DEC-4447-A54E-4A913A2A4BAF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2E45F-496D-4345-BE4F-B065B1D6FD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3156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FA59-9DEC-4447-A54E-4A913A2A4BAF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2E45F-496D-4345-BE4F-B065B1D6FD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511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FA59-9DEC-4447-A54E-4A913A2A4BAF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2E45F-496D-4345-BE4F-B065B1D6FD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39332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FA59-9DEC-4447-A54E-4A913A2A4BAF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2E45F-496D-4345-BE4F-B065B1D6FD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469810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FA59-9DEC-4447-A54E-4A913A2A4BAF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2E45F-496D-4345-BE4F-B065B1D6FDAE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16292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FA59-9DEC-4447-A54E-4A913A2A4BAF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2E45F-496D-4345-BE4F-B065B1D6FD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00162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FA59-9DEC-4447-A54E-4A913A2A4BAF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2E45F-496D-4345-BE4F-B065B1D6FD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397456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FA59-9DEC-4447-A54E-4A913A2A4BAF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2E45F-496D-4345-BE4F-B065B1D6FD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40739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FA59-9DEC-4447-A54E-4A913A2A4BAF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2E45F-496D-4345-BE4F-B065B1D6FD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334636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EFA59-9DEC-4447-A54E-4A913A2A4BAF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2E45F-496D-4345-BE4F-B065B1D6FD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37290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2EFA59-9DEC-4447-A54E-4A913A2A4BAF}" type="datetimeFigureOut">
              <a:rPr lang="bg-BG" smtClean="0"/>
              <a:t>21.11.2021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22E45F-496D-4345-BE4F-B065B1D6FDA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834637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/>
              <a:t>Електронна поща. Създаване на електронен адрес</a:t>
            </a:r>
          </a:p>
        </p:txBody>
      </p:sp>
    </p:spTree>
    <p:extLst>
      <p:ext uri="{BB962C8B-B14F-4D97-AF65-F5344CB8AC3E}">
        <p14:creationId xmlns:p14="http://schemas.microsoft.com/office/powerpoint/2010/main" val="2398174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bg-BG" dirty="0"/>
              <a:t>1. Пощенски адреси. Електронни адреси.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g-BG" sz="2400" dirty="0"/>
              <a:t>А) потребителско име: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</a:t>
            </a:r>
            <a:r>
              <a:rPr lang="en-US" sz="2400" b="1" dirty="0"/>
              <a:t>i_popov</a:t>
            </a:r>
            <a:r>
              <a:rPr lang="en-US" sz="2400" dirty="0"/>
              <a:t>@abv.bg </a:t>
            </a:r>
          </a:p>
          <a:p>
            <a:pPr marL="0" indent="0">
              <a:buNone/>
            </a:pPr>
            <a:r>
              <a:rPr lang="en-US" sz="2400" dirty="0"/>
              <a:t>     </a:t>
            </a:r>
            <a:r>
              <a:rPr lang="en-US" sz="2400" b="1" dirty="0"/>
              <a:t>sunny</a:t>
            </a:r>
            <a:r>
              <a:rPr lang="en-US" sz="2400" dirty="0"/>
              <a:t>@gmail.com</a:t>
            </a:r>
            <a:endParaRPr lang="bg-BG" sz="2400" dirty="0"/>
          </a:p>
          <a:p>
            <a:pPr marL="0" indent="0">
              <a:buNone/>
            </a:pPr>
            <a:r>
              <a:rPr lang="bg-BG" dirty="0"/>
              <a:t>Б) Парола (</a:t>
            </a:r>
            <a:r>
              <a:rPr lang="en-US" dirty="0"/>
              <a:t>Password</a:t>
            </a:r>
            <a:r>
              <a:rPr lang="bg-BG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032543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2. </a:t>
            </a:r>
            <a:r>
              <a:rPr lang="bg-BG" dirty="0"/>
              <a:t>Създаване на </a:t>
            </a:r>
            <a:r>
              <a:rPr lang="en-US" dirty="0"/>
              <a:t>e-mail.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096063"/>
            <a:ext cx="10353762" cy="442127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400" dirty="0"/>
              <a:t> - </a:t>
            </a:r>
            <a:r>
              <a:rPr lang="bg-BG" sz="2400" dirty="0"/>
              <a:t>регистрация на електронна поща;</a:t>
            </a:r>
          </a:p>
          <a:p>
            <a:pPr>
              <a:buFontTx/>
              <a:buChar char="-"/>
            </a:pPr>
            <a:r>
              <a:rPr lang="bg-BG" sz="2400" dirty="0"/>
              <a:t>достъп до пощенска кутия – с </a:t>
            </a:r>
            <a:r>
              <a:rPr lang="en-US" sz="2400" dirty="0">
                <a:solidFill>
                  <a:prstClr val="white"/>
                </a:solidFill>
              </a:rPr>
              <a:t>e-mail</a:t>
            </a:r>
            <a:r>
              <a:rPr lang="bg-BG" sz="2400" dirty="0">
                <a:solidFill>
                  <a:prstClr val="white"/>
                </a:solidFill>
              </a:rPr>
              <a:t> и парола:</a:t>
            </a:r>
            <a:r>
              <a:rPr lang="en-US" sz="2400" dirty="0">
                <a:solidFill>
                  <a:prstClr val="white"/>
                </a:solidFill>
              </a:rPr>
              <a:t> Sign In, </a:t>
            </a:r>
            <a:r>
              <a:rPr lang="bg-BG" sz="2400" dirty="0">
                <a:solidFill>
                  <a:prstClr val="white"/>
                </a:solidFill>
              </a:rPr>
              <a:t>Вход</a:t>
            </a:r>
          </a:p>
          <a:p>
            <a:pPr marL="0" indent="0">
              <a:buNone/>
            </a:pPr>
            <a:r>
              <a:rPr lang="bg-BG" sz="2400" dirty="0">
                <a:solidFill>
                  <a:prstClr val="white"/>
                </a:solidFill>
              </a:rPr>
              <a:t>    кутия (</a:t>
            </a:r>
            <a:r>
              <a:rPr lang="en-US" sz="2400" dirty="0">
                <a:solidFill>
                  <a:prstClr val="white"/>
                </a:solidFill>
              </a:rPr>
              <a:t>Inbox</a:t>
            </a:r>
            <a:r>
              <a:rPr lang="bg-BG" sz="2400" dirty="0">
                <a:solidFill>
                  <a:prstClr val="white"/>
                </a:solidFill>
              </a:rPr>
              <a:t>);</a:t>
            </a:r>
          </a:p>
          <a:p>
            <a:pPr marL="0" indent="0">
              <a:buNone/>
            </a:pPr>
            <a:r>
              <a:rPr lang="bg-BG" sz="2400" dirty="0">
                <a:solidFill>
                  <a:prstClr val="white"/>
                </a:solidFill>
              </a:rPr>
              <a:t>    изпратени(</a:t>
            </a:r>
            <a:r>
              <a:rPr lang="en-US" sz="2400" dirty="0">
                <a:solidFill>
                  <a:prstClr val="white"/>
                </a:solidFill>
              </a:rPr>
              <a:t>Sent</a:t>
            </a:r>
            <a:r>
              <a:rPr lang="bg-BG" sz="2400" dirty="0">
                <a:solidFill>
                  <a:prstClr val="white"/>
                </a:solidFill>
              </a:rPr>
              <a:t>);</a:t>
            </a:r>
          </a:p>
          <a:p>
            <a:pPr marL="0" indent="0">
              <a:buNone/>
            </a:pPr>
            <a:r>
              <a:rPr lang="bg-BG" sz="2400" dirty="0">
                <a:solidFill>
                  <a:prstClr val="white"/>
                </a:solidFill>
              </a:rPr>
              <a:t>    чернови(</a:t>
            </a:r>
            <a:r>
              <a:rPr lang="en-US" sz="2400" dirty="0">
                <a:solidFill>
                  <a:prstClr val="white"/>
                </a:solidFill>
              </a:rPr>
              <a:t>Draft</a:t>
            </a:r>
            <a:r>
              <a:rPr lang="bg-BG" sz="2400" dirty="0">
                <a:solidFill>
                  <a:prstClr val="white"/>
                </a:solidFill>
              </a:rPr>
              <a:t>);</a:t>
            </a:r>
          </a:p>
          <a:p>
            <a:pPr marL="0" indent="0">
              <a:buNone/>
            </a:pPr>
            <a:r>
              <a:rPr lang="bg-BG" sz="2400" dirty="0">
                <a:solidFill>
                  <a:prstClr val="white"/>
                </a:solidFill>
              </a:rPr>
              <a:t>    спам(</a:t>
            </a:r>
            <a:r>
              <a:rPr lang="en-US" sz="2400" dirty="0">
                <a:solidFill>
                  <a:prstClr val="white"/>
                </a:solidFill>
              </a:rPr>
              <a:t>Spam</a:t>
            </a:r>
            <a:r>
              <a:rPr lang="bg-BG" sz="2400" dirty="0">
                <a:solidFill>
                  <a:prstClr val="white"/>
                </a:solidFill>
              </a:rPr>
              <a:t>);</a:t>
            </a:r>
          </a:p>
          <a:p>
            <a:pPr marL="0" indent="0">
              <a:buNone/>
            </a:pPr>
            <a:r>
              <a:rPr lang="bg-BG" sz="2400" dirty="0">
                <a:solidFill>
                  <a:prstClr val="white"/>
                </a:solidFill>
              </a:rPr>
              <a:t>    изтрити(</a:t>
            </a:r>
            <a:r>
              <a:rPr lang="en-US" sz="2400" dirty="0">
                <a:solidFill>
                  <a:prstClr val="white"/>
                </a:solidFill>
              </a:rPr>
              <a:t>Trash</a:t>
            </a:r>
            <a:r>
              <a:rPr lang="bg-BG" sz="2400" dirty="0">
                <a:solidFill>
                  <a:prstClr val="white"/>
                </a:solidFill>
              </a:rPr>
              <a:t>)</a:t>
            </a:r>
            <a:r>
              <a:rPr lang="en-US" sz="2400" dirty="0">
                <a:solidFill>
                  <a:prstClr val="white"/>
                </a:solidFill>
              </a:rPr>
              <a:t>;</a:t>
            </a:r>
          </a:p>
          <a:p>
            <a:pPr marL="0" indent="0">
              <a:buNone/>
            </a:pPr>
            <a:r>
              <a:rPr lang="en-US" sz="2400" dirty="0">
                <a:solidFill>
                  <a:prstClr val="white"/>
                </a:solidFill>
              </a:rPr>
              <a:t>    </a:t>
            </a:r>
            <a:r>
              <a:rPr lang="bg-BG" sz="2400" dirty="0">
                <a:solidFill>
                  <a:prstClr val="white"/>
                </a:solidFill>
              </a:rPr>
              <a:t>добавяне на контакти (</a:t>
            </a:r>
            <a:r>
              <a:rPr lang="en-US" sz="2400" dirty="0">
                <a:solidFill>
                  <a:prstClr val="white"/>
                </a:solidFill>
              </a:rPr>
              <a:t>Add contacts</a:t>
            </a:r>
            <a:r>
              <a:rPr lang="bg-BG" sz="2400" dirty="0">
                <a:solidFill>
                  <a:prstClr val="white"/>
                </a:solidFill>
              </a:rPr>
              <a:t>)</a:t>
            </a:r>
            <a:r>
              <a:rPr lang="en-US" sz="2400" dirty="0">
                <a:solidFill>
                  <a:prstClr val="white"/>
                </a:solidFill>
              </a:rPr>
              <a:t>.</a:t>
            </a:r>
          </a:p>
          <a:p>
            <a:pPr marL="0" lvl="0" indent="0">
              <a:buNone/>
            </a:pPr>
            <a:r>
              <a:rPr lang="en-US" sz="2400" dirty="0">
                <a:solidFill>
                  <a:prstClr val="white"/>
                </a:solidFill>
              </a:rPr>
              <a:t>- </a:t>
            </a:r>
            <a:r>
              <a:rPr lang="bg-BG" sz="2400" dirty="0">
                <a:solidFill>
                  <a:prstClr val="white"/>
                </a:solidFill>
              </a:rPr>
              <a:t>Излизане от пощенската кутия: </a:t>
            </a:r>
            <a:r>
              <a:rPr lang="en-US" sz="2400" dirty="0">
                <a:solidFill>
                  <a:prstClr val="white"/>
                </a:solidFill>
              </a:rPr>
              <a:t>Sign Out</a:t>
            </a:r>
            <a:r>
              <a:rPr lang="bg-BG" sz="2400" dirty="0">
                <a:solidFill>
                  <a:prstClr val="white"/>
                </a:solidFill>
              </a:rPr>
              <a:t>, Изход </a:t>
            </a:r>
            <a:endParaRPr lang="bg-BG" dirty="0"/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79795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BD8E9DF4-2763-4157-A138-7E5BA7B1F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Домашна работа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D5808FE-5A62-4B7B-A2AF-93F4C0B113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g-BG" dirty="0"/>
              <a:t>С помощта на родител създайте електронен адрес. Изпратете електронно писмо на вашия учител със следното съобщение:</a:t>
            </a:r>
          </a:p>
          <a:p>
            <a:pPr marL="0" indent="0">
              <a:buNone/>
            </a:pPr>
            <a:r>
              <a:rPr lang="en-US" dirty="0"/>
              <a:t>      </a:t>
            </a:r>
            <a:r>
              <a:rPr lang="bg-BG" dirty="0"/>
              <a:t>„Здравейте! Аз съм ……..от 5 клас и това е моят </a:t>
            </a:r>
            <a:r>
              <a:rPr lang="en-US" dirty="0"/>
              <a:t>e-mail.”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451284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41</TotalTime>
  <Words>148</Words>
  <Application>Microsoft Office PowerPoint</Application>
  <PresentationFormat>Широк екран</PresentationFormat>
  <Paragraphs>20</Paragraphs>
  <Slides>4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4</vt:i4>
      </vt:variant>
    </vt:vector>
  </HeadingPairs>
  <TitlesOfParts>
    <vt:vector size="8" baseType="lpstr">
      <vt:lpstr>Arial</vt:lpstr>
      <vt:lpstr>Bookman Old Style</vt:lpstr>
      <vt:lpstr>Rockwell</vt:lpstr>
      <vt:lpstr>Damask</vt:lpstr>
      <vt:lpstr>Електронна поща. Създаване на електронен адрес</vt:lpstr>
      <vt:lpstr>1. Пощенски адреси. Електронни адреси.</vt:lpstr>
      <vt:lpstr>2. Създаване на e-mail.</vt:lpstr>
      <vt:lpstr>Домашна работа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Електронна поща</dc:title>
  <dc:creator>Beyza</dc:creator>
  <cp:lastModifiedBy>Гюлджан Дауд</cp:lastModifiedBy>
  <cp:revision>6</cp:revision>
  <dcterms:created xsi:type="dcterms:W3CDTF">2018-11-06T12:55:28Z</dcterms:created>
  <dcterms:modified xsi:type="dcterms:W3CDTF">2021-11-21T18:36:41Z</dcterms:modified>
</cp:coreProperties>
</file>