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709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59247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901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9669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54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2116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90134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32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43431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510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96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10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18789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091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305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7640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129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BE3F05C-F706-479B-B3F5-E7EB278D364A}" type="datetimeFigureOut">
              <a:rPr lang="bg-BG" smtClean="0"/>
              <a:t>20.11.2020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E6FD6C-715F-4FE5-9C9F-2BDD5B7C7E3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532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4469" y="2713813"/>
            <a:ext cx="6815669" cy="1515533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Изпращане и получаване на </a:t>
            </a:r>
            <a:r>
              <a:rPr lang="bg-BG" smtClean="0"/>
              <a:t>електронно </a:t>
            </a:r>
            <a:r>
              <a:rPr lang="bg-BG" smtClean="0"/>
              <a:t>писмо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3522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1. Изпращане на електронно писмо.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Създаване на електронно писмо става с бутон </a:t>
            </a:r>
            <a:r>
              <a:rPr lang="bg-BG" b="1" dirty="0" smtClean="0"/>
              <a:t>Напиши (</a:t>
            </a:r>
            <a:r>
              <a:rPr lang="en-US" b="1" dirty="0" smtClean="0"/>
              <a:t>Compose</a:t>
            </a:r>
            <a:r>
              <a:rPr lang="bg-BG" b="1" dirty="0" smtClean="0"/>
              <a:t>)</a:t>
            </a:r>
            <a:r>
              <a:rPr lang="bg-BG" dirty="0" smtClean="0"/>
              <a:t>;</a:t>
            </a:r>
          </a:p>
          <a:p>
            <a:r>
              <a:rPr lang="bg-BG" dirty="0" smtClean="0"/>
              <a:t>В полето </a:t>
            </a:r>
            <a:r>
              <a:rPr lang="bg-BG" b="1" dirty="0" smtClean="0"/>
              <a:t>До (</a:t>
            </a:r>
            <a:r>
              <a:rPr lang="en-US" b="1" dirty="0" smtClean="0"/>
              <a:t>To</a:t>
            </a:r>
            <a:r>
              <a:rPr lang="bg-BG" b="1" dirty="0" smtClean="0"/>
              <a:t>) </a:t>
            </a:r>
            <a:r>
              <a:rPr lang="bg-BG" dirty="0" smtClean="0"/>
              <a:t>се въвежда адреса на получателя;</a:t>
            </a:r>
          </a:p>
          <a:p>
            <a:r>
              <a:rPr lang="bg-BG" dirty="0" smtClean="0"/>
              <a:t>В полето </a:t>
            </a:r>
            <a:r>
              <a:rPr lang="bg-BG" b="1" dirty="0" smtClean="0"/>
              <a:t>Тема (</a:t>
            </a:r>
            <a:r>
              <a:rPr lang="en-US" b="1" dirty="0" smtClean="0"/>
              <a:t>Subject</a:t>
            </a:r>
            <a:r>
              <a:rPr lang="bg-BG" b="1" dirty="0" smtClean="0"/>
              <a:t>) </a:t>
            </a:r>
            <a:r>
              <a:rPr lang="bg-BG" dirty="0" smtClean="0"/>
              <a:t>се посочва темата;</a:t>
            </a:r>
          </a:p>
          <a:p>
            <a:r>
              <a:rPr lang="bg-BG" dirty="0" smtClean="0"/>
              <a:t>С бутон </a:t>
            </a:r>
            <a:r>
              <a:rPr lang="bg-BG" b="1" dirty="0" smtClean="0"/>
              <a:t>Изпрати (</a:t>
            </a:r>
            <a:r>
              <a:rPr lang="en-US" b="1" dirty="0" smtClean="0"/>
              <a:t>Send</a:t>
            </a:r>
            <a:r>
              <a:rPr lang="bg-BG" b="1" dirty="0" smtClean="0"/>
              <a:t>) </a:t>
            </a:r>
            <a:r>
              <a:rPr lang="bg-BG" dirty="0" smtClean="0"/>
              <a:t>се изпраща писмото;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07990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2. Отваряне на получени писма.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b="1" dirty="0" err="1" smtClean="0"/>
              <a:t>Непрегледани</a:t>
            </a:r>
            <a:r>
              <a:rPr lang="bg-BG" b="1" dirty="0" smtClean="0"/>
              <a:t> получени писма</a:t>
            </a:r>
            <a:r>
              <a:rPr lang="bg-BG" dirty="0" smtClean="0"/>
              <a:t> – имената (електронните адреси) на подателя са удебелени;</a:t>
            </a:r>
          </a:p>
          <a:p>
            <a:r>
              <a:rPr lang="bg-BG" b="1" dirty="0" smtClean="0"/>
              <a:t>Отваряне на електронно писмо  </a:t>
            </a:r>
            <a:r>
              <a:rPr lang="bg-BG" dirty="0" smtClean="0"/>
              <a:t>става с щракване върху него;</a:t>
            </a:r>
          </a:p>
          <a:p>
            <a:r>
              <a:rPr lang="bg-BG" dirty="0" smtClean="0"/>
              <a:t>С бутон </a:t>
            </a:r>
            <a:r>
              <a:rPr lang="bg-BG" b="1" dirty="0" smtClean="0"/>
              <a:t>Отговори (</a:t>
            </a:r>
            <a:r>
              <a:rPr lang="en-US" b="1" dirty="0" smtClean="0"/>
              <a:t>Reply</a:t>
            </a:r>
            <a:r>
              <a:rPr lang="bg-BG" b="1" dirty="0" smtClean="0"/>
              <a:t>) </a:t>
            </a:r>
            <a:r>
              <a:rPr lang="bg-BG" dirty="0" smtClean="0"/>
              <a:t>можеш да отговориш на получено писмо;</a:t>
            </a:r>
          </a:p>
          <a:p>
            <a:r>
              <a:rPr lang="bg-BG" dirty="0" smtClean="0"/>
              <a:t>С бутон </a:t>
            </a:r>
            <a:r>
              <a:rPr lang="bg-BG" b="1" dirty="0" smtClean="0"/>
              <a:t>Препрати (</a:t>
            </a:r>
            <a:r>
              <a:rPr lang="en-US" b="1" dirty="0" smtClean="0"/>
              <a:t>Forward</a:t>
            </a:r>
            <a:r>
              <a:rPr lang="bg-BG" b="1" dirty="0" smtClean="0"/>
              <a:t>) </a:t>
            </a:r>
            <a:r>
              <a:rPr lang="bg-BG" dirty="0" smtClean="0"/>
              <a:t>можеш да препратиш писмото до други получатели като се въвежда адрес на получателя.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25922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3. Прикачен файл.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Към електронно писмо може да се добави файл (</a:t>
            </a:r>
            <a:r>
              <a:rPr lang="bg-BG" b="1" dirty="0"/>
              <a:t>П</a:t>
            </a:r>
            <a:r>
              <a:rPr lang="bg-BG" b="1" dirty="0" smtClean="0"/>
              <a:t>рикачен файл, </a:t>
            </a:r>
            <a:r>
              <a:rPr lang="en-US" b="1" dirty="0" smtClean="0"/>
              <a:t>Attached File</a:t>
            </a:r>
            <a:r>
              <a:rPr lang="bg-BG" b="1" dirty="0" smtClean="0"/>
              <a:t>);</a:t>
            </a:r>
          </a:p>
          <a:p>
            <a:r>
              <a:rPr lang="bg-BG" dirty="0" smtClean="0"/>
              <a:t>С бутон </a:t>
            </a:r>
            <a:r>
              <a:rPr lang="bg-BG" b="1" dirty="0" smtClean="0"/>
              <a:t>Прикачи (</a:t>
            </a:r>
            <a:r>
              <a:rPr lang="en-US" b="1" dirty="0" smtClean="0"/>
              <a:t>Attach File</a:t>
            </a:r>
            <a:r>
              <a:rPr lang="bg-BG" b="1" dirty="0" smtClean="0"/>
              <a:t>) </a:t>
            </a:r>
            <a:r>
              <a:rPr lang="bg-BG" dirty="0" smtClean="0"/>
              <a:t>се прикачва файл, като се намира и се натиска бутон </a:t>
            </a:r>
            <a:r>
              <a:rPr lang="en-US" b="1" dirty="0" smtClean="0"/>
              <a:t>Open</a:t>
            </a:r>
            <a:r>
              <a:rPr lang="bg-BG" dirty="0" smtClean="0"/>
              <a:t>;</a:t>
            </a:r>
          </a:p>
          <a:p>
            <a:r>
              <a:rPr lang="bg-BG" b="1" dirty="0" smtClean="0"/>
              <a:t>Кламер</a:t>
            </a:r>
            <a:r>
              <a:rPr lang="bg-BG" dirty="0" smtClean="0"/>
              <a:t> – това е писмо с прикачен файл;</a:t>
            </a:r>
          </a:p>
          <a:p>
            <a:r>
              <a:rPr lang="bg-BG" dirty="0" smtClean="0"/>
              <a:t>Прикаченият файл може да се отвори</a:t>
            </a:r>
            <a:r>
              <a:rPr lang="en-US" dirty="0" smtClean="0"/>
              <a:t> (Open)</a:t>
            </a:r>
            <a:r>
              <a:rPr lang="bg-BG" dirty="0" smtClean="0"/>
              <a:t>, свали </a:t>
            </a:r>
            <a:r>
              <a:rPr lang="en-US" dirty="0" smtClean="0"/>
              <a:t>(Download)</a:t>
            </a:r>
            <a:r>
              <a:rPr lang="bg-BG" dirty="0" smtClean="0"/>
              <a:t>и съхрани</a:t>
            </a:r>
            <a:r>
              <a:rPr lang="en-US" dirty="0" smtClean="0"/>
              <a:t> (Save)</a:t>
            </a:r>
            <a:r>
              <a:rPr lang="bg-BG" dirty="0" smtClean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765392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</TotalTime>
  <Words>188</Words>
  <Application>Microsoft Office PowerPoint</Application>
  <PresentationFormat>Широк екран</PresentationFormat>
  <Paragraphs>16</Paragraphs>
  <Slides>4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</vt:i4>
      </vt:variant>
    </vt:vector>
  </HeadingPairs>
  <TitlesOfParts>
    <vt:vector size="7" baseType="lpstr">
      <vt:lpstr>Arial</vt:lpstr>
      <vt:lpstr>Garamond</vt:lpstr>
      <vt:lpstr>Organic</vt:lpstr>
      <vt:lpstr>Изпращане и получаване на електронно писмо</vt:lpstr>
      <vt:lpstr>1. Изпращане на електронно писмо.</vt:lpstr>
      <vt:lpstr>2. Отваряне на получени писма.</vt:lpstr>
      <vt:lpstr>3. Прикачен файл.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Изпращане и получаване на електронно писмо. Прикачени файлове.</dc:title>
  <dc:creator>Beyza</dc:creator>
  <cp:lastModifiedBy>user</cp:lastModifiedBy>
  <cp:revision>4</cp:revision>
  <dcterms:created xsi:type="dcterms:W3CDTF">2018-11-13T14:09:55Z</dcterms:created>
  <dcterms:modified xsi:type="dcterms:W3CDTF">2020-11-20T07:27:54Z</dcterms:modified>
</cp:coreProperties>
</file>