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30498-8063-49C1-B089-5A9A37151A65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4D2A1FC-A775-4D37-B543-5E14216C8FD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32413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30498-8063-49C1-B089-5A9A37151A65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A1FC-A775-4D37-B543-5E14216C8FD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60616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30498-8063-49C1-B089-5A9A37151A65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4D2A1FC-A775-4D37-B543-5E14216C8FD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281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30498-8063-49C1-B089-5A9A37151A65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4D2A1FC-A775-4D37-B543-5E14216C8FD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63682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30498-8063-49C1-B089-5A9A37151A65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4D2A1FC-A775-4D37-B543-5E14216C8FD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71003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30498-8063-49C1-B089-5A9A37151A65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A1FC-A775-4D37-B543-5E14216C8FD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90999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30498-8063-49C1-B089-5A9A37151A65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A1FC-A775-4D37-B543-5E14216C8FD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19262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30498-8063-49C1-B089-5A9A37151A65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A1FC-A775-4D37-B543-5E14216C8FD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94921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30498-8063-49C1-B089-5A9A37151A65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4D2A1FC-A775-4D37-B543-5E14216C8FD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58524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30498-8063-49C1-B089-5A9A37151A65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4D2A1FC-A775-4D37-B543-5E14216C8FD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74876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30498-8063-49C1-B089-5A9A37151A65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4D2A1FC-A775-4D37-B543-5E14216C8FD4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4307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30498-8063-49C1-B089-5A9A37151A65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4D2A1FC-A775-4D37-B543-5E14216C8FD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09110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30498-8063-49C1-B089-5A9A37151A65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4D2A1FC-A775-4D37-B543-5E14216C8FD4}" type="slidenum">
              <a:rPr lang="bg-BG" smtClean="0"/>
              <a:t>‹#›</a:t>
            </a:fld>
            <a:endParaRPr lang="bg-BG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6407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30498-8063-49C1-B089-5A9A37151A65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4D2A1FC-A775-4D37-B543-5E14216C8FD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247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30498-8063-49C1-B089-5A9A37151A65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A1FC-A775-4D37-B543-5E14216C8FD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89609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30498-8063-49C1-B089-5A9A37151A65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A1FC-A775-4D37-B543-5E14216C8FD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2065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30498-8063-49C1-B089-5A9A37151A65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4D2A1FC-A775-4D37-B543-5E14216C8FD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39512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ng.com/" TargetMode="External"/><Relationship Id="rId2" Type="http://schemas.openxmlformats.org/officeDocument/2006/relationships/hyperlink" Target="http://www.google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msn.com/" TargetMode="External"/><Relationship Id="rId4" Type="http://schemas.openxmlformats.org/officeDocument/2006/relationships/hyperlink" Target="http://www.search.yahoo.com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gle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Търсене на информация в интернет. </a:t>
            </a:r>
          </a:p>
        </p:txBody>
      </p:sp>
    </p:spTree>
    <p:extLst>
      <p:ext uri="{BB962C8B-B14F-4D97-AF65-F5344CB8AC3E}">
        <p14:creationId xmlns:p14="http://schemas.microsoft.com/office/powerpoint/2010/main" val="4034967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1. Информацията в Интернет.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Уеб сайтове на институции, фирми и организации;</a:t>
            </a:r>
          </a:p>
          <a:p>
            <a:r>
              <a:rPr lang="bg-BG" dirty="0"/>
              <a:t>Лични уеб сайтове, наречени </a:t>
            </a:r>
            <a:r>
              <a:rPr lang="bg-BG" b="1" dirty="0"/>
              <a:t>блогове</a:t>
            </a:r>
            <a:r>
              <a:rPr lang="bg-BG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209405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2. Сайтове за търсене на информация.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Сайтове, наречени </a:t>
            </a:r>
            <a:r>
              <a:rPr lang="bg-BG" b="1" dirty="0"/>
              <a:t>търсачки</a:t>
            </a:r>
            <a:r>
              <a:rPr lang="bg-BG" dirty="0"/>
              <a:t> (</a:t>
            </a:r>
            <a:r>
              <a:rPr lang="bg-BG" b="1" dirty="0"/>
              <a:t>търсещи машини</a:t>
            </a:r>
            <a:r>
              <a:rPr lang="bg-BG" dirty="0"/>
              <a:t>):</a:t>
            </a:r>
          </a:p>
          <a:p>
            <a:pPr marL="0" indent="0">
              <a:buNone/>
            </a:pPr>
            <a:r>
              <a:rPr lang="bg-BG" dirty="0"/>
              <a:t>    </a:t>
            </a:r>
            <a:r>
              <a:rPr lang="en-US" dirty="0">
                <a:hlinkClick r:id="rId2"/>
              </a:rPr>
              <a:t>www.google.com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hlinkClick r:id="rId3"/>
              </a:rPr>
              <a:t>www.bing.com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hlinkClick r:id="rId4"/>
              </a:rPr>
              <a:t>www.search.yahoo.com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hlinkClick r:id="rId5"/>
              </a:rPr>
              <a:t>www.msn.com</a:t>
            </a:r>
            <a:r>
              <a:rPr lang="en-US" dirty="0"/>
              <a:t> </a:t>
            </a:r>
            <a:r>
              <a:rPr lang="bg-BG" dirty="0"/>
              <a:t>и други</a:t>
            </a:r>
          </a:p>
        </p:txBody>
      </p:sp>
    </p:spTree>
    <p:extLst>
      <p:ext uri="{BB962C8B-B14F-4D97-AF65-F5344CB8AC3E}">
        <p14:creationId xmlns:p14="http://schemas.microsoft.com/office/powerpoint/2010/main" val="4014638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Задачи: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bg-BG" dirty="0"/>
              <a:t>Потърси в Интернет </a:t>
            </a:r>
            <a:r>
              <a:rPr lang="bg-BG" dirty="0">
                <a:solidFill>
                  <a:prstClr val="black"/>
                </a:solidFill>
              </a:rPr>
              <a:t>с помощта на търсачка </a:t>
            </a:r>
            <a:r>
              <a:rPr lang="bg-BG" dirty="0"/>
              <a:t>изображение на картата на България. Съхрани изображението в твоята папка.</a:t>
            </a:r>
          </a:p>
          <a:p>
            <a:pPr marL="0" indent="0">
              <a:buNone/>
            </a:pPr>
            <a:r>
              <a:rPr lang="bg-BG" dirty="0"/>
              <a:t>     десен бутон / команда </a:t>
            </a:r>
            <a:r>
              <a:rPr lang="en-US" b="1" dirty="0"/>
              <a:t>Save picture as </a:t>
            </a:r>
            <a:r>
              <a:rPr lang="bg-BG" dirty="0"/>
              <a:t>или</a:t>
            </a:r>
            <a:r>
              <a:rPr lang="en-US" dirty="0"/>
              <a:t> </a:t>
            </a:r>
            <a:r>
              <a:rPr lang="en-US" b="1" dirty="0"/>
              <a:t>Save image as</a:t>
            </a:r>
            <a:r>
              <a:rPr lang="bg-BG" b="1" dirty="0"/>
              <a:t>…</a:t>
            </a:r>
          </a:p>
          <a:p>
            <a:pPr marL="0" indent="0">
              <a:buNone/>
            </a:pPr>
            <a:r>
              <a:rPr lang="bg-BG" dirty="0"/>
              <a:t>2.   </a:t>
            </a:r>
            <a:r>
              <a:rPr lang="bg-BG" dirty="0">
                <a:solidFill>
                  <a:prstClr val="black"/>
                </a:solidFill>
              </a:rPr>
              <a:t>Потърси в Интернет с помощта на търсачка карта на населеното място и улицата, където живееш. Активирайте хипервръзка </a:t>
            </a:r>
            <a:r>
              <a:rPr lang="bg-BG" b="1" dirty="0">
                <a:solidFill>
                  <a:prstClr val="black"/>
                </a:solidFill>
              </a:rPr>
              <a:t>Карти </a:t>
            </a:r>
            <a:r>
              <a:rPr lang="bg-BG" dirty="0">
                <a:solidFill>
                  <a:prstClr val="black"/>
                </a:solidFill>
              </a:rPr>
              <a:t>(</a:t>
            </a:r>
            <a:r>
              <a:rPr lang="en-US" b="1" dirty="0">
                <a:solidFill>
                  <a:prstClr val="black"/>
                </a:solidFill>
              </a:rPr>
              <a:t>Maps</a:t>
            </a:r>
            <a:r>
              <a:rPr lang="bg-BG" dirty="0">
                <a:solidFill>
                  <a:prstClr val="black"/>
                </a:solidFill>
              </a:rPr>
              <a:t>)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bg-BG" dirty="0">
                <a:solidFill>
                  <a:prstClr val="black"/>
                </a:solidFill>
              </a:rPr>
              <a:t>под полето за търсене</a:t>
            </a:r>
            <a:r>
              <a:rPr lang="en-US" dirty="0">
                <a:solidFill>
                  <a:prstClr val="black"/>
                </a:solidFill>
              </a:rPr>
              <a:t>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48467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3. Разширено търсене на информация.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  <a:hlinkClick r:id="rId2"/>
              </a:rPr>
              <a:t>www.google.com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bg-BG" sz="3200" b="1" dirty="0"/>
              <a:t>Настройки/Разширено търсене</a:t>
            </a:r>
          </a:p>
        </p:txBody>
      </p:sp>
    </p:spTree>
    <p:extLst>
      <p:ext uri="{BB962C8B-B14F-4D97-AF65-F5344CB8AC3E}">
        <p14:creationId xmlns:p14="http://schemas.microsoft.com/office/powerpoint/2010/main" val="3459291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solidFill>
                  <a:prstClr val="black"/>
                </a:solidFill>
              </a:rPr>
              <a:t>Задача: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Потърсете в интернет информация за България. Намерете информация на български език в </a:t>
            </a:r>
            <a:r>
              <a:rPr lang="en-US" b="1" dirty="0"/>
              <a:t>PDF</a:t>
            </a:r>
            <a:r>
              <a:rPr lang="en-US" dirty="0"/>
              <a:t> </a:t>
            </a:r>
            <a:r>
              <a:rPr lang="bg-BG" dirty="0"/>
              <a:t>формат. Свалете един от намерените файлове. </a:t>
            </a:r>
          </a:p>
        </p:txBody>
      </p:sp>
    </p:spTree>
    <p:extLst>
      <p:ext uri="{BB962C8B-B14F-4D97-AF65-F5344CB8AC3E}">
        <p14:creationId xmlns:p14="http://schemas.microsoft.com/office/powerpoint/2010/main" val="2994349753"/>
      </p:ext>
    </p:extLst>
  </p:cSld>
  <p:clrMapOvr>
    <a:masterClrMapping/>
  </p:clrMapOvr>
</p:sld>
</file>

<file path=ppt/theme/theme1.xml><?xml version="1.0" encoding="utf-8"?>
<a:theme xmlns:a="http://schemas.openxmlformats.org/drawingml/2006/main" name="Загатване">
  <a:themeElements>
    <a:clrScheme name="Загатване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Загатване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агатване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78</TotalTime>
  <Words>176</Words>
  <Application>Microsoft Office PowerPoint</Application>
  <PresentationFormat>Широк екран</PresentationFormat>
  <Paragraphs>19</Paragraphs>
  <Slides>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Загатване</vt:lpstr>
      <vt:lpstr>Търсене на информация в интернет. </vt:lpstr>
      <vt:lpstr>1. Информацията в Интернет.</vt:lpstr>
      <vt:lpstr>2. Сайтове за търсене на информация.</vt:lpstr>
      <vt:lpstr>Задачи:</vt:lpstr>
      <vt:lpstr>3. Разширено търсене на информация. </vt:lpstr>
      <vt:lpstr>Задача: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Търсене на информация по зададена тема</dc:title>
  <dc:creator>Beyza</dc:creator>
  <cp:lastModifiedBy>Гюлджан Дауд</cp:lastModifiedBy>
  <cp:revision>8</cp:revision>
  <dcterms:created xsi:type="dcterms:W3CDTF">2018-11-20T11:07:42Z</dcterms:created>
  <dcterms:modified xsi:type="dcterms:W3CDTF">2021-11-21T18:41:07Z</dcterms:modified>
</cp:coreProperties>
</file>