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5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g-BG" dirty="0">
                <a:solidFill>
                  <a:srgbClr val="000000"/>
                </a:solidFill>
                <a:latin typeface="Times New Roman" panose="02020603050405020304" pitchFamily="18" charset="0"/>
              </a:rPr>
              <a:t>Диалог на потребителите с компютърни приложения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87758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 fontScale="90000"/>
          </a:bodyPr>
          <a:lstStyle/>
          <a:p>
            <a:pPr algn="l"/>
            <a:r>
              <a:rPr lang="bg-BG" dirty="0"/>
              <a:t>1. Операционна система с графичен потребителски интерфейс </a:t>
            </a:r>
            <a:r>
              <a:rPr lang="en-US" dirty="0"/>
              <a:t>Microsoft Windows</a:t>
            </a:r>
            <a:r>
              <a:rPr lang="bg-BG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bg-BG" dirty="0"/>
              <a:t>Елементи на ГПИ:</a:t>
            </a:r>
          </a:p>
          <a:p>
            <a:pPr marL="0" indent="0">
              <a:buNone/>
            </a:pPr>
            <a:r>
              <a:rPr lang="bg-BG" dirty="0"/>
              <a:t>а) икони;</a:t>
            </a:r>
          </a:p>
          <a:p>
            <a:pPr marL="0" indent="0">
              <a:buNone/>
            </a:pPr>
            <a:r>
              <a:rPr lang="bg-BG" dirty="0"/>
              <a:t> б) мишка;</a:t>
            </a:r>
            <a:endParaRPr lang="en-US" dirty="0"/>
          </a:p>
          <a:p>
            <a:pPr marL="0" indent="0">
              <a:buNone/>
            </a:pPr>
            <a:r>
              <a:rPr lang="bg-BG" dirty="0"/>
              <a:t> в) прозорци;</a:t>
            </a:r>
          </a:p>
          <a:p>
            <a:pPr marL="0" indent="0">
              <a:buNone/>
            </a:pPr>
            <a:r>
              <a:rPr lang="bg-BG" dirty="0"/>
              <a:t> г) менюта</a:t>
            </a: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</a:rPr>
              <a:t> - </a:t>
            </a:r>
            <a:r>
              <a:rPr lang="bg-BG" dirty="0">
                <a:solidFill>
                  <a:prstClr val="black"/>
                </a:solidFill>
              </a:rPr>
              <a:t>контекстно меню.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71391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2. Начален екран на </a:t>
            </a:r>
            <a:r>
              <a:rPr lang="en-US" dirty="0"/>
              <a:t>MS Windows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bg-BG" dirty="0"/>
              <a:t>а) работен плот, основен екран (</a:t>
            </a:r>
            <a:r>
              <a:rPr lang="en-US" b="1" dirty="0"/>
              <a:t>Desktop</a:t>
            </a:r>
            <a:r>
              <a:rPr lang="bg-BG" dirty="0"/>
              <a:t>)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bg-BG" dirty="0"/>
              <a:t>б) лента на задачи (</a:t>
            </a:r>
            <a:r>
              <a:rPr lang="en-US" b="1" dirty="0"/>
              <a:t>Taskbar</a:t>
            </a:r>
            <a:r>
              <a:rPr lang="bg-BG" dirty="0"/>
              <a:t>)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bg-BG" dirty="0"/>
              <a:t> - бутон </a:t>
            </a:r>
            <a:r>
              <a:rPr lang="en-US" b="1" dirty="0"/>
              <a:t>Start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  - </a:t>
            </a:r>
            <a:r>
              <a:rPr lang="bg-BG" dirty="0"/>
              <a:t>икони за бърз достъп;</a:t>
            </a:r>
          </a:p>
          <a:p>
            <a:pPr marL="0" indent="0">
              <a:buNone/>
            </a:pPr>
            <a:r>
              <a:rPr lang="bg-BG" dirty="0"/>
              <a:t> - индикатор за езика;</a:t>
            </a:r>
          </a:p>
          <a:p>
            <a:pPr marL="0" indent="0">
              <a:buNone/>
            </a:pPr>
            <a:r>
              <a:rPr lang="bg-BG" dirty="0"/>
              <a:t> - индикатор за час и дата.</a:t>
            </a:r>
          </a:p>
        </p:txBody>
      </p:sp>
    </p:spTree>
    <p:extLst>
      <p:ext uri="{BB962C8B-B14F-4D97-AF65-F5344CB8AC3E}">
        <p14:creationId xmlns:p14="http://schemas.microsoft.com/office/powerpoint/2010/main" val="3703570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g-BG" dirty="0"/>
              <a:t>3. Елементи на прозорец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/>
              <a:t> а) заглавен ред;</a:t>
            </a:r>
          </a:p>
          <a:p>
            <a:pPr marL="0" indent="0">
              <a:buNone/>
            </a:pPr>
            <a:r>
              <a:rPr lang="bg-BG" dirty="0"/>
              <a:t> б) основно (главно ) меню;</a:t>
            </a:r>
          </a:p>
          <a:p>
            <a:pPr marL="0" indent="0">
              <a:buNone/>
            </a:pPr>
            <a:r>
              <a:rPr lang="bg-BG" dirty="0"/>
              <a:t>     - падащо меню;</a:t>
            </a:r>
          </a:p>
          <a:p>
            <a:pPr marL="0" indent="0">
              <a:buNone/>
            </a:pPr>
            <a:r>
              <a:rPr lang="bg-BG" dirty="0"/>
              <a:t>  в) лента с инструменти;</a:t>
            </a:r>
          </a:p>
          <a:p>
            <a:pPr marL="0" indent="0">
              <a:buNone/>
            </a:pPr>
            <a:r>
              <a:rPr lang="bg-BG" dirty="0"/>
              <a:t> г) работна област (поле).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20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bg-BG" dirty="0"/>
              <a:t>4</a:t>
            </a:r>
            <a:r>
              <a:rPr lang="en-US" dirty="0"/>
              <a:t>. </a:t>
            </a:r>
            <a:r>
              <a:rPr lang="bg-BG" dirty="0"/>
              <a:t>Диалогови прозорци.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>
                <a:solidFill>
                  <a:prstClr val="black"/>
                </a:solidFill>
                <a:ea typeface="+mj-ea"/>
                <a:cs typeface="+mj-cs"/>
              </a:rPr>
              <a:t>Служат за осъществяване на диалог с потребителя.</a:t>
            </a:r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5AF90051-1386-4200-92B6-C02350EDB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593" y="2286000"/>
            <a:ext cx="5255207" cy="44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202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630362"/>
          </a:xfrm>
        </p:spPr>
        <p:txBody>
          <a:bodyPr>
            <a:noAutofit/>
          </a:bodyPr>
          <a:lstStyle/>
          <a:p>
            <a:pPr lvl="0" algn="l">
              <a:spcBef>
                <a:spcPct val="20000"/>
              </a:spcBef>
            </a:pPr>
            <a:r>
              <a:rPr lang="bg-BG" sz="4000" dirty="0">
                <a:solidFill>
                  <a:prstClr val="black"/>
                </a:solidFill>
              </a:rPr>
              <a:t>5. Елементи на диалоговите прозорци</a:t>
            </a:r>
            <a:br>
              <a:rPr lang="bg-BG" sz="4000" dirty="0">
                <a:solidFill>
                  <a:prstClr val="black"/>
                </a:solidFill>
              </a:rPr>
            </a:br>
            <a:endParaRPr lang="bg-BG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737092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/>
              <a:t>         а/ падащ списък;</a:t>
            </a:r>
          </a:p>
          <a:p>
            <a:pPr marL="0" indent="0">
              <a:buNone/>
            </a:pPr>
            <a:r>
              <a:rPr lang="bg-BG" dirty="0"/>
              <a:t>         б/ списъчни полета;</a:t>
            </a:r>
          </a:p>
          <a:p>
            <a:pPr marL="0" indent="0">
              <a:buNone/>
            </a:pPr>
            <a:r>
              <a:rPr lang="bg-BG" dirty="0"/>
              <a:t>         в/ етикети;</a:t>
            </a:r>
          </a:p>
          <a:p>
            <a:pPr marL="0" indent="0">
              <a:buNone/>
            </a:pPr>
            <a:r>
              <a:rPr lang="bg-BG" dirty="0"/>
              <a:t>         г/ командни бутони;</a:t>
            </a:r>
          </a:p>
          <a:p>
            <a:pPr marL="0" indent="0">
              <a:buNone/>
            </a:pPr>
            <a:r>
              <a:rPr lang="bg-BG" dirty="0"/>
              <a:t>         д/ числово поле;</a:t>
            </a:r>
          </a:p>
          <a:p>
            <a:pPr marL="0" indent="0">
              <a:buNone/>
            </a:pPr>
            <a:r>
              <a:rPr lang="bg-BG" dirty="0"/>
              <a:t>         е/ полета за отметки;</a:t>
            </a:r>
          </a:p>
          <a:p>
            <a:pPr marL="0" indent="0">
              <a:buNone/>
            </a:pPr>
            <a:r>
              <a:rPr lang="bg-BG" dirty="0"/>
              <a:t>         ж/ плъзгач.</a:t>
            </a:r>
          </a:p>
        </p:txBody>
      </p:sp>
    </p:spTree>
    <p:extLst>
      <p:ext uri="{BB962C8B-B14F-4D97-AF65-F5344CB8AC3E}">
        <p14:creationId xmlns:p14="http://schemas.microsoft.com/office/powerpoint/2010/main" val="593889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202</Words>
  <Application>Microsoft Office PowerPoint</Application>
  <PresentationFormat>Презентация на цял екран (4:3)</PresentationFormat>
  <Paragraphs>32</Paragraphs>
  <Slides>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Диалог на потребителите с компютърни приложения</vt:lpstr>
      <vt:lpstr>1. Операционна система с графичен потребителски интерфейс Microsoft Windows.</vt:lpstr>
      <vt:lpstr>2. Начален екран на MS Windows</vt:lpstr>
      <vt:lpstr>3. Елементи на прозорец</vt:lpstr>
      <vt:lpstr>4. Диалогови прозорци.</vt:lpstr>
      <vt:lpstr>5. Елементи на диалоговите прозорци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Елементи на потребителския интерфейс и начини за диалог с компютърни приложения</dc:title>
  <dc:creator>User GN</dc:creator>
  <cp:lastModifiedBy>Гюлджан Дауд</cp:lastModifiedBy>
  <cp:revision>28</cp:revision>
  <dcterms:created xsi:type="dcterms:W3CDTF">2006-08-16T00:00:00Z</dcterms:created>
  <dcterms:modified xsi:type="dcterms:W3CDTF">2021-11-21T17:56:35Z</dcterms:modified>
</cp:coreProperties>
</file>