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4A52EA6-02B7-4802-889D-9BC6AD94F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B67717C-4F7D-4330-8B7A-F414822A2E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DD5E127-303B-4B85-B3F7-23C26D293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83D78B5-AEA1-444B-89B8-5479BB1D9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106D2F3-505C-441C-B205-534D2DA5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4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672A24B-51F1-4BE0-954B-6B734D44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80C1280-FCF7-48D5-B274-83CD2CE05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4419D5A-BB6A-49E0-B3FC-D0FDC6E4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07BD1D4-E744-4E1F-91C9-A3FD15CA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316655A-7863-4CD5-87AD-C530D958B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3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D89A89-EAA4-4753-85A3-8AAFA503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7E101A2-1055-46C3-B2BF-BA53B3E0A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C9CA821-D509-42C7-B073-79370BD9D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9FABF21-D6E0-4111-BB4C-0E05113B8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0331391-625D-4399-B982-C53D14B7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8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1563E6-38DB-4ADF-A0A9-7D8017715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3A885BE-7F4D-40F0-9C49-A4B11F501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CAC8EB5-7026-4330-8DE3-69691F3B1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62EF859-BE64-4542-BC3E-03D1319F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82FD542-CA42-42A9-B11D-98BD3B88B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17562D2-94E9-4580-B010-F370E879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23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02E9924-9B9D-4D1C-8BC9-159EF3AEA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B60ED33-6CA3-4E03-B621-A11DB2EE1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B2E6789F-C7F0-4D2B-B47E-CD02047ED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728D0A2A-326C-4570-B1D3-3873F1EA55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C3B6F5FA-1CF0-44E2-865A-F56CC2B323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BA9F5F4A-2E9C-4C76-B2AF-03606EE07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6900AA4A-B326-44D5-8705-27CB92793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363B726A-3DB5-47DE-B656-CBDE83A8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03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BBEE0AC-5EE1-435A-8974-CEDE79237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064675A9-762F-48E1-B4A5-FA7A7375D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8CC84CE5-62CD-4A8A-AEB8-40250E8E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99B60AD9-A2DA-4DEE-BE45-5F79AE24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24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B1FF0D4C-FAB4-4044-BCB1-6C649F57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FB8291EF-4B87-4B52-9609-109DF34E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774B5C22-F8A7-4CB9-A878-90065BEE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9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D3928F3-72F3-48A0-8818-CCC00D4E5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99BF715-5D4D-49D9-8A90-670112BA5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7763475-90F5-4E37-B202-68DA348A9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5EC3E7EA-745D-4852-963F-F2E9C9A0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F9A4334E-7752-4CEE-B631-F9437BA8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9FF25D3-274D-47C4-87F3-D833B3D36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2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5C7CBC-AEAE-45F7-8968-89BE2EFD9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4EA23061-7740-4C8C-B9A9-AAF9F0998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65195BF-E884-49FC-AC46-CA384113B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DBC6004-EA49-4EAD-AA53-26EA753A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6D3F16F-497C-4253-82EE-F48FB256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6D943CC-8EC5-4AFF-80B7-AE23CA51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4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A6636CA-7B06-4FD6-8C2D-65BD9E1AD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E6FD8F42-2319-41F5-B6B4-CF525932B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68A445F-778F-4290-A055-799C1C03E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2F6D0FB-77F0-4CD7-8CA7-39706866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E8FA681-484C-442B-8F71-74BEFC99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8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1C2C681F-FC3D-4DDF-860E-4D312E386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F5877C67-3D64-4F9A-B215-1683BF9AE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F16421A-F65B-449B-B168-06D305797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1F89499-043E-40C5-B942-CE3305E4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FD3222F-52B7-447C-928B-ABB496CA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08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143777D2-8D4A-4658-8ACC-B520E4D9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167E63E7-E921-4E5F-9CE8-B5E8C2EE8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97509A1-633B-4DC9-82DC-6F5F4E8D6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11/21/2021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F5C6885-506A-4BE7-939B-610C00ABA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38BC136-7B0E-4248-B7CC-A3CADF7AC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7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bg-BG" dirty="0"/>
              <a:t>Носители на информация. Устройства за достъп до носители на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266160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g-BG" sz="4000" dirty="0"/>
              <a:t>1. Носители на информация.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 </a:t>
            </a:r>
            <a:r>
              <a:rPr lang="bg-BG" sz="2800" dirty="0"/>
              <a:t>Наричат се още </a:t>
            </a:r>
            <a:r>
              <a:rPr lang="bg-BG" sz="2800" b="1" dirty="0"/>
              <a:t>външна памет </a:t>
            </a:r>
            <a:r>
              <a:rPr lang="bg-BG" sz="2800" dirty="0"/>
              <a:t>на компютърната система.</a:t>
            </a:r>
          </a:p>
        </p:txBody>
      </p:sp>
    </p:spTree>
    <p:extLst>
      <p:ext uri="{BB962C8B-B14F-4D97-AF65-F5344CB8AC3E}">
        <p14:creationId xmlns:p14="http://schemas.microsoft.com/office/powerpoint/2010/main" val="418998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bg-BG" sz="4000" dirty="0"/>
              <a:t>2. Видове носители на информация.</a:t>
            </a:r>
          </a:p>
        </p:txBody>
      </p:sp>
      <p:pic>
        <p:nvPicPr>
          <p:cNvPr id="1026" name="Picture 2" descr="Резултат с изображение за носители на информац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2468562" cy="246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езултат с изображение за носители на информац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047" y="3276600"/>
            <a:ext cx="2032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Резултат с изображение за твърд дис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0"/>
            <a:ext cx="2165341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Резултат с изображение за карта паме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733" y="3791863"/>
            <a:ext cx="2415067" cy="24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0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bg-BG" dirty="0"/>
              <a:t>а) </a:t>
            </a:r>
            <a:r>
              <a:rPr lang="bg-BG" sz="4000" b="1" dirty="0">
                <a:solidFill>
                  <a:prstClr val="black"/>
                </a:solidFill>
              </a:rPr>
              <a:t>Твърд диск </a:t>
            </a:r>
            <a:br>
              <a:rPr lang="en-US" sz="4000" dirty="0">
                <a:solidFill>
                  <a:prstClr val="black"/>
                </a:solidFill>
              </a:rPr>
            </a:br>
            <a:r>
              <a:rPr lang="bg-BG" dirty="0"/>
              <a:t>обем в  </a:t>
            </a:r>
            <a:r>
              <a:rPr lang="en-US" dirty="0"/>
              <a:t>MB</a:t>
            </a:r>
            <a:r>
              <a:rPr lang="bg-BG" dirty="0"/>
              <a:t> или </a:t>
            </a:r>
            <a:r>
              <a:rPr lang="en-US" dirty="0"/>
              <a:t> GB</a:t>
            </a:r>
            <a:endParaRPr lang="bg-BG" dirty="0"/>
          </a:p>
        </p:txBody>
      </p:sp>
      <p:pic>
        <p:nvPicPr>
          <p:cNvPr id="4" name="Picture 6" descr="Резултат с изображение за твърд дис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57400"/>
            <a:ext cx="389618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39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bg-BG" dirty="0"/>
              <a:t>б) </a:t>
            </a:r>
            <a:r>
              <a:rPr lang="en-US" b="1" dirty="0"/>
              <a:t>CD </a:t>
            </a:r>
            <a:r>
              <a:rPr lang="bg-BG" b="1" dirty="0"/>
              <a:t> </a:t>
            </a:r>
            <a:r>
              <a:rPr lang="en-US" dirty="0"/>
              <a:t>( Compact Disk)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bg-BG" dirty="0"/>
              <a:t>обем 700 </a:t>
            </a:r>
            <a:r>
              <a:rPr lang="en-US" dirty="0"/>
              <a:t>MB</a:t>
            </a:r>
            <a:endParaRPr lang="bg-BG" dirty="0"/>
          </a:p>
          <a:p>
            <a:pPr marL="0" lvl="0" indent="0">
              <a:buNone/>
            </a:pPr>
            <a:r>
              <a:rPr lang="bg-BG" dirty="0">
                <a:solidFill>
                  <a:prstClr val="black"/>
                </a:solidFill>
              </a:rPr>
              <a:t>  в) </a:t>
            </a:r>
            <a:r>
              <a:rPr lang="en-US" b="1" dirty="0">
                <a:solidFill>
                  <a:prstClr val="black"/>
                </a:solidFill>
              </a:rPr>
              <a:t>DVD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  <a:p>
            <a:pPr marL="0" lvl="0" indent="0">
              <a:buNone/>
            </a:pPr>
            <a:r>
              <a:rPr lang="bg-BG" dirty="0">
                <a:solidFill>
                  <a:prstClr val="black"/>
                </a:solidFill>
              </a:rPr>
              <a:t>     обем от 4.7 </a:t>
            </a:r>
            <a:r>
              <a:rPr lang="en-US" dirty="0">
                <a:solidFill>
                  <a:prstClr val="black"/>
                </a:solidFill>
              </a:rPr>
              <a:t>GB </a:t>
            </a:r>
            <a:r>
              <a:rPr lang="bg-BG" dirty="0">
                <a:solidFill>
                  <a:prstClr val="black"/>
                </a:solidFill>
              </a:rPr>
              <a:t>до 17.1 </a:t>
            </a:r>
            <a:r>
              <a:rPr lang="en-US" dirty="0">
                <a:solidFill>
                  <a:prstClr val="black"/>
                </a:solidFill>
              </a:rPr>
              <a:t>GB</a:t>
            </a:r>
          </a:p>
        </p:txBody>
      </p:sp>
      <p:pic>
        <p:nvPicPr>
          <p:cNvPr id="4098" name="Picture 2" descr="Резултат с изображение за dv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62000"/>
            <a:ext cx="2203616" cy="218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075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205" y="838201"/>
            <a:ext cx="8436395" cy="4024248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 </a:t>
            </a:r>
            <a:r>
              <a:rPr lang="bg-BG" sz="4000" dirty="0">
                <a:solidFill>
                  <a:prstClr val="black"/>
                </a:solidFill>
              </a:rPr>
              <a:t>г)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  <a:r>
              <a:rPr lang="en-US" sz="4000" b="1" dirty="0">
                <a:solidFill>
                  <a:prstClr val="black"/>
                </a:solidFill>
              </a:rPr>
              <a:t>USB flash </a:t>
            </a:r>
            <a:r>
              <a:rPr lang="bg-BG" sz="4000" b="1" dirty="0">
                <a:solidFill>
                  <a:prstClr val="black"/>
                </a:solidFill>
              </a:rPr>
              <a:t>памет </a:t>
            </a:r>
          </a:p>
          <a:p>
            <a:pPr marL="0" indent="0">
              <a:buNone/>
            </a:pPr>
            <a:r>
              <a:rPr lang="bg-BG" sz="4000" dirty="0">
                <a:solidFill>
                  <a:prstClr val="black"/>
                </a:solidFill>
              </a:rPr>
              <a:t>     </a:t>
            </a:r>
            <a:r>
              <a:rPr lang="bg-BG" dirty="0"/>
              <a:t>чрез </a:t>
            </a:r>
            <a:r>
              <a:rPr lang="en-US" sz="4000" dirty="0">
                <a:solidFill>
                  <a:prstClr val="black"/>
                </a:solidFill>
              </a:rPr>
              <a:t>USB</a:t>
            </a:r>
            <a:r>
              <a:rPr lang="bg-BG" sz="4000" dirty="0">
                <a:solidFill>
                  <a:prstClr val="black"/>
                </a:solidFill>
              </a:rPr>
              <a:t> порт</a:t>
            </a:r>
            <a:endParaRPr lang="bg-BG" dirty="0"/>
          </a:p>
          <a:p>
            <a:pPr marL="0" indent="0">
              <a:buNone/>
            </a:pPr>
            <a:r>
              <a:rPr lang="bg-BG" dirty="0"/>
              <a:t>      обем: </a:t>
            </a:r>
            <a:r>
              <a:rPr lang="en-US" dirty="0"/>
              <a:t>1 GB, 2 GB, </a:t>
            </a:r>
            <a:r>
              <a:rPr lang="bg-BG" dirty="0"/>
              <a:t>4</a:t>
            </a:r>
            <a:r>
              <a:rPr lang="en-US" dirty="0"/>
              <a:t> GB </a:t>
            </a:r>
            <a:r>
              <a:rPr lang="bg-BG" dirty="0"/>
              <a:t>и т.н.</a:t>
            </a:r>
          </a:p>
          <a:p>
            <a:pPr marL="0" indent="0">
              <a:buNone/>
            </a:pPr>
            <a:r>
              <a:rPr lang="bg-BG" b="1" dirty="0"/>
              <a:t> д) карта памет </a:t>
            </a:r>
            <a:r>
              <a:rPr lang="bg-BG" dirty="0"/>
              <a:t>– </a:t>
            </a:r>
            <a:r>
              <a:rPr lang="en-US" dirty="0"/>
              <a:t>SD, Mini SD, Micro SD </a:t>
            </a:r>
            <a:r>
              <a:rPr lang="bg-BG" dirty="0"/>
              <a:t>и др.</a:t>
            </a:r>
            <a:endParaRPr lang="en-US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2050" name="Picture 2" descr="Резултат с изображение за карта пам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52202"/>
            <a:ext cx="3276600" cy="216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8F6EC4EF-19CA-4506-BB7F-E9D8A752B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762000"/>
            <a:ext cx="2030144" cy="15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14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554162"/>
          </a:xfrm>
        </p:spPr>
        <p:txBody>
          <a:bodyPr>
            <a:noAutofit/>
          </a:bodyPr>
          <a:lstStyle/>
          <a:p>
            <a:pPr algn="l"/>
            <a:r>
              <a:rPr lang="en-US" sz="4000" dirty="0"/>
              <a:t>3</a:t>
            </a:r>
            <a:r>
              <a:rPr lang="bg-BG" sz="4000" dirty="0"/>
              <a:t>. Устройства за работа с различните носители на информация.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133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 а) компактдисково устройство – </a:t>
            </a:r>
            <a:r>
              <a:rPr lang="en-US" b="1" dirty="0"/>
              <a:t>CD </a:t>
            </a:r>
            <a:r>
              <a:rPr lang="bg-BG" b="1" dirty="0"/>
              <a:t>устройство</a:t>
            </a:r>
            <a:r>
              <a:rPr lang="bg-BG" dirty="0"/>
              <a:t>;</a:t>
            </a:r>
          </a:p>
          <a:p>
            <a:pPr marL="0" lvl="0" indent="0">
              <a:buNone/>
            </a:pPr>
            <a:r>
              <a:rPr lang="bg-BG" dirty="0"/>
              <a:t>б) оптично дисково устройство – </a:t>
            </a:r>
            <a:r>
              <a:rPr lang="de-DE" b="1" dirty="0"/>
              <a:t>DVD </a:t>
            </a:r>
            <a:r>
              <a:rPr lang="bg-BG" b="1" dirty="0">
                <a:solidFill>
                  <a:prstClr val="black"/>
                </a:solidFill>
              </a:rPr>
              <a:t>устройство</a:t>
            </a:r>
            <a:r>
              <a:rPr lang="bg-BG" dirty="0">
                <a:solidFill>
                  <a:prstClr val="black"/>
                </a:solidFill>
              </a:rPr>
              <a:t>;</a:t>
            </a:r>
          </a:p>
          <a:p>
            <a:pPr marL="0" indent="0">
              <a:buNone/>
            </a:pPr>
            <a:r>
              <a:rPr lang="bg-BG" dirty="0"/>
              <a:t>в) четец на карти – </a:t>
            </a:r>
            <a:r>
              <a:rPr lang="en-US" b="1" dirty="0"/>
              <a:t>Card reader</a:t>
            </a:r>
            <a:r>
              <a:rPr lang="en-US" dirty="0"/>
              <a:t>;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7235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/>
              <a:t>4</a:t>
            </a:r>
            <a:r>
              <a:rPr lang="bg-BG" sz="4000" dirty="0"/>
              <a:t>. Стартиране и работа с </a:t>
            </a:r>
            <a:r>
              <a:rPr lang="en-US" sz="4000" dirty="0"/>
              <a:t>File Explorer.</a:t>
            </a:r>
            <a:endParaRPr lang="bg-BG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7467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5</a:t>
            </a:r>
            <a:r>
              <a:rPr lang="bg-BG" dirty="0"/>
              <a:t>. Физически и логически имена на устройства.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C:</a:t>
            </a:r>
          </a:p>
          <a:p>
            <a:pPr marL="0" indent="0">
              <a:buNone/>
            </a:pPr>
            <a:r>
              <a:rPr lang="en-US" dirty="0"/>
              <a:t>D:</a:t>
            </a:r>
          </a:p>
          <a:p>
            <a:pPr marL="0" indent="0">
              <a:buNone/>
            </a:pPr>
            <a:r>
              <a:rPr lang="en-US" dirty="0"/>
              <a:t>E:</a:t>
            </a: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en-US" dirty="0"/>
              <a:t>Local disk </a:t>
            </a:r>
            <a:endParaRPr lang="bg-BG" dirty="0"/>
          </a:p>
          <a:p>
            <a:pPr marL="0" indent="0">
              <a:buNone/>
            </a:pPr>
            <a:r>
              <a:rPr lang="en-US" dirty="0"/>
              <a:t>DVD RW Drive</a:t>
            </a:r>
            <a:endParaRPr lang="bg-BG" dirty="0"/>
          </a:p>
        </p:txBody>
      </p:sp>
      <p:sp>
        <p:nvSpPr>
          <p:cNvPr id="4" name="Right Brace 3"/>
          <p:cNvSpPr/>
          <p:nvPr/>
        </p:nvSpPr>
        <p:spPr>
          <a:xfrm>
            <a:off x="1295400" y="1828800"/>
            <a:ext cx="304800" cy="144780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TextBox 4"/>
          <p:cNvSpPr txBox="1"/>
          <p:nvPr/>
        </p:nvSpPr>
        <p:spPr>
          <a:xfrm>
            <a:off x="1676400" y="2075646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/>
              <a:t>Логически имена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4006457"/>
            <a:ext cx="310923" cy="1143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0" y="4195350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/>
              <a:t>Физически имена</a:t>
            </a:r>
          </a:p>
        </p:txBody>
      </p:sp>
    </p:spTree>
    <p:extLst>
      <p:ext uri="{BB962C8B-B14F-4D97-AF65-F5344CB8AC3E}">
        <p14:creationId xmlns:p14="http://schemas.microsoft.com/office/powerpoint/2010/main" val="670960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182</Words>
  <Application>Microsoft Office PowerPoint</Application>
  <PresentationFormat>Презентация на цял екран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на Office</vt:lpstr>
      <vt:lpstr>Носители на информация. Устройства за достъп до носители на информация</vt:lpstr>
      <vt:lpstr>1. Носители на информация.</vt:lpstr>
      <vt:lpstr>2. Видове носители на информация.</vt:lpstr>
      <vt:lpstr>Презентация на PowerPoint</vt:lpstr>
      <vt:lpstr>Презентация на PowerPoint</vt:lpstr>
      <vt:lpstr>Презентация на PowerPoint</vt:lpstr>
      <vt:lpstr>3. Устройства за работа с различните носители на информация.</vt:lpstr>
      <vt:lpstr>4. Стартиране и работа с File Explorer.</vt:lpstr>
      <vt:lpstr>5. Физически и логически имена на устройства.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Носители на информация</dc:title>
  <dc:creator/>
  <cp:lastModifiedBy>Гюлджан Дауд</cp:lastModifiedBy>
  <cp:revision>23</cp:revision>
  <dcterms:created xsi:type="dcterms:W3CDTF">2006-08-16T00:00:00Z</dcterms:created>
  <dcterms:modified xsi:type="dcterms:W3CDTF">2021-11-21T18:09:40Z</dcterms:modified>
</cp:coreProperties>
</file>